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2" d="100"/>
          <a:sy n="62" d="100"/>
        </p:scale>
        <p:origin x="-8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21696-4D21-4A78-BA9B-D40E044BB21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D4609-E878-4CFB-925C-243313887627}">
      <dgm:prSet phldrT="[Текст]" custT="1"/>
      <dgm:spPr/>
      <dgm:t>
        <a:bodyPr/>
        <a:lstStyle/>
        <a:p>
          <a:r>
            <a:rPr lang="ru-RU" sz="2000" b="1" dirty="0" smtClean="0"/>
            <a:t>ГУЗ «ДКМЦ г. Читы»</a:t>
          </a:r>
          <a:endParaRPr lang="ru-RU" sz="2000" b="1" dirty="0"/>
        </a:p>
      </dgm:t>
    </dgm:pt>
    <dgm:pt modelId="{3D507D51-438E-47F9-B5A7-825DF4FE00F9}" type="parTrans" cxnId="{D6E834DA-5D40-4D70-B46D-BE9BB352A089}">
      <dgm:prSet/>
      <dgm:spPr/>
      <dgm:t>
        <a:bodyPr/>
        <a:lstStyle/>
        <a:p>
          <a:endParaRPr lang="ru-RU"/>
        </a:p>
      </dgm:t>
    </dgm:pt>
    <dgm:pt modelId="{C6C283DB-D8F9-4137-886B-67F96821121F}" type="sibTrans" cxnId="{D6E834DA-5D40-4D70-B46D-BE9BB352A089}">
      <dgm:prSet/>
      <dgm:spPr/>
      <dgm:t>
        <a:bodyPr/>
        <a:lstStyle/>
        <a:p>
          <a:endParaRPr lang="ru-RU"/>
        </a:p>
      </dgm:t>
    </dgm:pt>
    <dgm:pt modelId="{8F0D7C07-C815-44FE-9A71-B1BDFE1327DE}">
      <dgm:prSet phldrT="[Текст]"/>
      <dgm:spPr/>
      <dgm:t>
        <a:bodyPr/>
        <a:lstStyle/>
        <a:p>
          <a:r>
            <a:rPr lang="ru-RU" b="1" dirty="0" smtClean="0"/>
            <a:t>Поликлиническое подразделение №1</a:t>
          </a:r>
          <a:endParaRPr lang="en-US" b="1" dirty="0" smtClean="0"/>
        </a:p>
        <a:p>
          <a:r>
            <a:rPr lang="ru-RU" b="1" i="0" dirty="0" smtClean="0"/>
            <a:t>г. Чита, 5 микрорайон, д. 33</a:t>
          </a:r>
          <a:endParaRPr lang="ru-RU" b="1" dirty="0" smtClean="0"/>
        </a:p>
      </dgm:t>
    </dgm:pt>
    <dgm:pt modelId="{AC6891C8-F48A-4A68-8A9D-7FF785C74D03}" type="parTrans" cxnId="{1197FF40-B756-4069-B9E9-E10BFF513BFF}">
      <dgm:prSet/>
      <dgm:spPr/>
      <dgm:t>
        <a:bodyPr/>
        <a:lstStyle/>
        <a:p>
          <a:endParaRPr lang="ru-RU"/>
        </a:p>
      </dgm:t>
    </dgm:pt>
    <dgm:pt modelId="{2196759A-DA40-4167-B4E4-967FB75C4284}" type="sibTrans" cxnId="{1197FF40-B756-4069-B9E9-E10BFF513BFF}">
      <dgm:prSet/>
      <dgm:spPr/>
      <dgm:t>
        <a:bodyPr/>
        <a:lstStyle/>
        <a:p>
          <a:endParaRPr lang="ru-RU"/>
        </a:p>
      </dgm:t>
    </dgm:pt>
    <dgm:pt modelId="{944BB32F-EEA4-44F5-884B-EE8EF19CEBCA}">
      <dgm:prSet phldrT="[Текст]"/>
      <dgm:spPr/>
      <dgm:t>
        <a:bodyPr/>
        <a:lstStyle/>
        <a:p>
          <a:r>
            <a:rPr lang="ru-RU" b="1" dirty="0" smtClean="0"/>
            <a:t>Поликлиническое подразделение №2</a:t>
          </a:r>
          <a:endParaRPr lang="en-US" b="1" dirty="0" smtClean="0"/>
        </a:p>
        <a:p>
          <a:r>
            <a:rPr lang="ru-RU" b="0" i="0" dirty="0" smtClean="0"/>
            <a:t>г. Чита, проспект Советов, д. 13</a:t>
          </a:r>
          <a:endParaRPr lang="ru-RU" dirty="0" smtClean="0"/>
        </a:p>
      </dgm:t>
    </dgm:pt>
    <dgm:pt modelId="{4815D51F-EA53-4301-A83D-055D33B72225}" type="parTrans" cxnId="{37FF6059-A238-49A5-AD00-51EFFF550DCD}">
      <dgm:prSet/>
      <dgm:spPr/>
      <dgm:t>
        <a:bodyPr/>
        <a:lstStyle/>
        <a:p>
          <a:endParaRPr lang="ru-RU"/>
        </a:p>
      </dgm:t>
    </dgm:pt>
    <dgm:pt modelId="{5D1DB2C8-67C2-40E0-A006-496EF52B3773}" type="sibTrans" cxnId="{37FF6059-A238-49A5-AD00-51EFFF550DCD}">
      <dgm:prSet/>
      <dgm:spPr/>
      <dgm:t>
        <a:bodyPr/>
        <a:lstStyle/>
        <a:p>
          <a:endParaRPr lang="ru-RU"/>
        </a:p>
      </dgm:t>
    </dgm:pt>
    <dgm:pt modelId="{26633BFD-48B1-462C-8EAD-8531017ADFB5}">
      <dgm:prSet phldrT="[Текст]"/>
      <dgm:spPr/>
      <dgm:t>
        <a:bodyPr/>
        <a:lstStyle/>
        <a:p>
          <a:r>
            <a:rPr lang="ru-RU" b="1" dirty="0" smtClean="0"/>
            <a:t>Поликлиническое подразделение №3</a:t>
          </a:r>
          <a:endParaRPr lang="en-US" b="1" dirty="0" smtClean="0"/>
        </a:p>
        <a:p>
          <a:r>
            <a:rPr lang="ru-RU" b="0" i="0" dirty="0" smtClean="0"/>
            <a:t>г. Чита, ул. Полины Осипенко, д. 35</a:t>
          </a:r>
          <a:endParaRPr lang="ru-RU" dirty="0"/>
        </a:p>
      </dgm:t>
    </dgm:pt>
    <dgm:pt modelId="{3884B80F-5DCD-4342-9698-505EAD1D4859}" type="parTrans" cxnId="{3478B2C3-17DE-42A6-8103-0E64E7308941}">
      <dgm:prSet/>
      <dgm:spPr/>
      <dgm:t>
        <a:bodyPr/>
        <a:lstStyle/>
        <a:p>
          <a:endParaRPr lang="ru-RU"/>
        </a:p>
      </dgm:t>
    </dgm:pt>
    <dgm:pt modelId="{B5A5FD75-1B4F-48F0-8168-73969F1E8E64}" type="sibTrans" cxnId="{3478B2C3-17DE-42A6-8103-0E64E7308941}">
      <dgm:prSet/>
      <dgm:spPr/>
      <dgm:t>
        <a:bodyPr/>
        <a:lstStyle/>
        <a:p>
          <a:endParaRPr lang="ru-RU"/>
        </a:p>
      </dgm:t>
    </dgm:pt>
    <dgm:pt modelId="{0D08FF4D-F0DF-4F73-915D-761B239E8C53}">
      <dgm:prSet phldrT="[Текст]"/>
      <dgm:spPr/>
      <dgm:t>
        <a:bodyPr/>
        <a:lstStyle/>
        <a:p>
          <a:r>
            <a:rPr lang="ru-RU" b="1" dirty="0" smtClean="0"/>
            <a:t>Поликлиническое подразделение №4</a:t>
          </a:r>
          <a:endParaRPr lang="en-US" b="1" dirty="0" smtClean="0"/>
        </a:p>
        <a:p>
          <a:r>
            <a:rPr lang="ru-RU" b="0" i="0" dirty="0" smtClean="0"/>
            <a:t>г. Чита, ул. Бабушкина, д. 23</a:t>
          </a:r>
          <a:endParaRPr lang="ru-RU" dirty="0"/>
        </a:p>
      </dgm:t>
    </dgm:pt>
    <dgm:pt modelId="{A3275048-DF31-422D-8F2C-54565FC4838A}" type="parTrans" cxnId="{3896A84B-9903-4E0F-A64B-610E9EB9B92F}">
      <dgm:prSet/>
      <dgm:spPr/>
      <dgm:t>
        <a:bodyPr/>
        <a:lstStyle/>
        <a:p>
          <a:endParaRPr lang="ru-RU"/>
        </a:p>
      </dgm:t>
    </dgm:pt>
    <dgm:pt modelId="{1C601F0F-3634-4C1D-91A4-C50BD0ABB08E}" type="sibTrans" cxnId="{3896A84B-9903-4E0F-A64B-610E9EB9B92F}">
      <dgm:prSet/>
      <dgm:spPr/>
      <dgm:t>
        <a:bodyPr/>
        <a:lstStyle/>
        <a:p>
          <a:endParaRPr lang="ru-RU"/>
        </a:p>
      </dgm:t>
    </dgm:pt>
    <dgm:pt modelId="{2B476C76-E24B-40D4-80C0-5C9CFF818142}">
      <dgm:prSet phldrT="[Текст]"/>
      <dgm:spPr/>
      <dgm:t>
        <a:bodyPr/>
        <a:lstStyle/>
        <a:p>
          <a:r>
            <a:rPr lang="ru-RU" b="1" dirty="0" smtClean="0"/>
            <a:t>Поликлиническое подразделение №5</a:t>
          </a:r>
          <a:endParaRPr lang="en-US" b="1" dirty="0" smtClean="0"/>
        </a:p>
        <a:p>
          <a:r>
            <a:rPr lang="ru-RU" b="0" i="0" dirty="0" smtClean="0"/>
            <a:t>г. Чита, ул. Федора Гладкова, д. 4</a:t>
          </a:r>
          <a:endParaRPr lang="ru-RU" dirty="0"/>
        </a:p>
      </dgm:t>
    </dgm:pt>
    <dgm:pt modelId="{CB7DDCE2-33B6-4AD3-B9A3-A4989EA11A73}" type="parTrans" cxnId="{FA7445E5-B639-42A1-90ED-E7CE7172F4D4}">
      <dgm:prSet/>
      <dgm:spPr/>
      <dgm:t>
        <a:bodyPr/>
        <a:lstStyle/>
        <a:p>
          <a:endParaRPr lang="ru-RU"/>
        </a:p>
      </dgm:t>
    </dgm:pt>
    <dgm:pt modelId="{A15AEF77-156D-40A9-A67F-E364AFB6A457}" type="sibTrans" cxnId="{FA7445E5-B639-42A1-90ED-E7CE7172F4D4}">
      <dgm:prSet/>
      <dgm:spPr/>
      <dgm:t>
        <a:bodyPr/>
        <a:lstStyle/>
        <a:p>
          <a:endParaRPr lang="ru-RU"/>
        </a:p>
      </dgm:t>
    </dgm:pt>
    <dgm:pt modelId="{528DB37C-570B-4F2F-9C08-3D7A641192A3}">
      <dgm:prSet phldrT="[Текст]"/>
      <dgm:spPr/>
      <dgm:t>
        <a:bodyPr/>
        <a:lstStyle/>
        <a:p>
          <a:r>
            <a:rPr lang="ru-RU" b="1" dirty="0" smtClean="0"/>
            <a:t>Реабилитационное подразделение</a:t>
          </a:r>
          <a:endParaRPr lang="en-US" b="1" dirty="0" smtClean="0"/>
        </a:p>
        <a:p>
          <a:r>
            <a:rPr lang="ru-RU" b="0" i="0" dirty="0" smtClean="0"/>
            <a:t>г. Чита, ул. </a:t>
          </a:r>
          <a:r>
            <a:rPr lang="ru-RU" b="0" i="0" dirty="0" err="1" smtClean="0"/>
            <a:t>Угданская</a:t>
          </a:r>
          <a:r>
            <a:rPr lang="ru-RU" b="0" i="0" dirty="0" smtClean="0"/>
            <a:t>, д. 29</a:t>
          </a:r>
          <a:r>
            <a:rPr lang="ru-RU" dirty="0" smtClean="0"/>
            <a:t> </a:t>
          </a:r>
          <a:endParaRPr lang="ru-RU" dirty="0"/>
        </a:p>
      </dgm:t>
    </dgm:pt>
    <dgm:pt modelId="{A88583C1-2B36-4EF5-AD17-12E07AF74634}" type="parTrans" cxnId="{9463F501-AECB-4250-AE25-B4960E745C4E}">
      <dgm:prSet/>
      <dgm:spPr/>
      <dgm:t>
        <a:bodyPr/>
        <a:lstStyle/>
        <a:p>
          <a:endParaRPr lang="ru-RU"/>
        </a:p>
      </dgm:t>
    </dgm:pt>
    <dgm:pt modelId="{3D7B2F2F-B137-43AB-9BD9-3936F42483BA}" type="sibTrans" cxnId="{9463F501-AECB-4250-AE25-B4960E745C4E}">
      <dgm:prSet/>
      <dgm:spPr/>
      <dgm:t>
        <a:bodyPr/>
        <a:lstStyle/>
        <a:p>
          <a:endParaRPr lang="ru-RU"/>
        </a:p>
      </dgm:t>
    </dgm:pt>
    <dgm:pt modelId="{521CA153-9489-41C9-B2C0-D9A49465E427}">
      <dgm:prSet phldrT="[Текст]"/>
      <dgm:spPr/>
      <dgm:t>
        <a:bodyPr/>
        <a:lstStyle/>
        <a:p>
          <a:r>
            <a:rPr lang="ru-RU" b="1" dirty="0" smtClean="0"/>
            <a:t>Стоматологическое подразделение</a:t>
          </a:r>
          <a:endParaRPr lang="en-US" b="1" dirty="0" smtClean="0"/>
        </a:p>
        <a:p>
          <a:r>
            <a:rPr lang="ru-RU" b="0" i="0" dirty="0" smtClean="0"/>
            <a:t>г. Чита, ул. </a:t>
          </a:r>
          <a:r>
            <a:rPr lang="ru-RU" b="0" i="0" dirty="0" err="1" smtClean="0"/>
            <a:t>Угданская</a:t>
          </a:r>
          <a:r>
            <a:rPr lang="ru-RU" b="0" i="0" dirty="0" smtClean="0"/>
            <a:t>, д. 1</a:t>
          </a:r>
          <a:r>
            <a:rPr lang="ru-RU" dirty="0" smtClean="0"/>
            <a:t> </a:t>
          </a:r>
          <a:endParaRPr lang="ru-RU" dirty="0"/>
        </a:p>
      </dgm:t>
    </dgm:pt>
    <dgm:pt modelId="{99EA0098-B887-4240-B589-4AFDA69D677E}" type="parTrans" cxnId="{0501A62A-1238-45EA-B0F5-01DB7FA72F84}">
      <dgm:prSet/>
      <dgm:spPr/>
      <dgm:t>
        <a:bodyPr/>
        <a:lstStyle/>
        <a:p>
          <a:endParaRPr lang="ru-RU"/>
        </a:p>
      </dgm:t>
    </dgm:pt>
    <dgm:pt modelId="{B713FE06-2D4C-4676-8B5C-68B8E2353D34}" type="sibTrans" cxnId="{0501A62A-1238-45EA-B0F5-01DB7FA72F84}">
      <dgm:prSet/>
      <dgm:spPr/>
      <dgm:t>
        <a:bodyPr/>
        <a:lstStyle/>
        <a:p>
          <a:endParaRPr lang="ru-RU"/>
        </a:p>
      </dgm:t>
    </dgm:pt>
    <dgm:pt modelId="{DDF02592-C743-45F1-9363-3A3DB5E0A4F8}">
      <dgm:prSet phldrT="[Текст]"/>
      <dgm:spPr/>
      <dgm:t>
        <a:bodyPr/>
        <a:lstStyle/>
        <a:p>
          <a:r>
            <a:rPr lang="ru-RU" b="1" dirty="0" err="1" smtClean="0"/>
            <a:t>Общеполиклиническое</a:t>
          </a:r>
          <a:r>
            <a:rPr lang="ru-RU" b="1" dirty="0" smtClean="0"/>
            <a:t> отделение</a:t>
          </a:r>
          <a:endParaRPr lang="en-US" b="1" dirty="0" smtClean="0"/>
        </a:p>
        <a:p>
          <a:r>
            <a:rPr lang="ru-RU" b="0" i="0" dirty="0" smtClean="0"/>
            <a:t>г. Чита, ул. Шилова, д. 49</a:t>
          </a:r>
          <a:endParaRPr lang="ru-RU" dirty="0"/>
        </a:p>
      </dgm:t>
    </dgm:pt>
    <dgm:pt modelId="{1F989286-ECC8-4570-8264-5F2E08353C61}" type="parTrans" cxnId="{4B6D526F-CE16-4133-AD36-5875D3BBDD9A}">
      <dgm:prSet/>
      <dgm:spPr/>
      <dgm:t>
        <a:bodyPr/>
        <a:lstStyle/>
        <a:p>
          <a:endParaRPr lang="ru-RU"/>
        </a:p>
      </dgm:t>
    </dgm:pt>
    <dgm:pt modelId="{78AC8E62-B52F-4181-B6D8-65DDA7A4D264}" type="sibTrans" cxnId="{4B6D526F-CE16-4133-AD36-5875D3BBDD9A}">
      <dgm:prSet/>
      <dgm:spPr/>
      <dgm:t>
        <a:bodyPr/>
        <a:lstStyle/>
        <a:p>
          <a:endParaRPr lang="ru-RU"/>
        </a:p>
      </dgm:t>
    </dgm:pt>
    <dgm:pt modelId="{F7D9FE36-FFF2-4C77-AE39-DBC8558F751A}" type="pres">
      <dgm:prSet presAssocID="{5C021696-4D21-4A78-BA9B-D40E044BB2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65522F-88E1-462B-915B-FEC0CB09E1E3}" type="pres">
      <dgm:prSet presAssocID="{92ED4609-E878-4CFB-925C-243313887627}" presName="hierRoot1" presStyleCnt="0">
        <dgm:presLayoutVars>
          <dgm:hierBranch val="init"/>
        </dgm:presLayoutVars>
      </dgm:prSet>
      <dgm:spPr/>
    </dgm:pt>
    <dgm:pt modelId="{7E9E96DE-4199-4678-A431-B5976F693733}" type="pres">
      <dgm:prSet presAssocID="{92ED4609-E878-4CFB-925C-243313887627}" presName="rootComposite1" presStyleCnt="0"/>
      <dgm:spPr/>
    </dgm:pt>
    <dgm:pt modelId="{69C49160-55C1-4278-8A41-291983372403}" type="pres">
      <dgm:prSet presAssocID="{92ED4609-E878-4CFB-925C-243313887627}" presName="rootText1" presStyleLbl="node0" presStyleIdx="0" presStyleCnt="1" custScaleX="97725" custScaleY="228859" custLinFactX="-100000" custLinFactNeighborX="-163594" custLinFactNeighborY="-34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67951-28AE-4B1D-9C5F-6698D39DC1F2}" type="pres">
      <dgm:prSet presAssocID="{92ED4609-E878-4CFB-925C-24331388762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394333-F761-4879-9173-9D8ACA5D2E23}" type="pres">
      <dgm:prSet presAssocID="{92ED4609-E878-4CFB-925C-243313887627}" presName="hierChild2" presStyleCnt="0"/>
      <dgm:spPr/>
    </dgm:pt>
    <dgm:pt modelId="{FC3D0774-101C-43C4-80E4-BFD01EF8E1AD}" type="pres">
      <dgm:prSet presAssocID="{AC6891C8-F48A-4A68-8A9D-7FF785C74D03}" presName="Name64" presStyleLbl="parChTrans1D2" presStyleIdx="0" presStyleCnt="8"/>
      <dgm:spPr/>
      <dgm:t>
        <a:bodyPr/>
        <a:lstStyle/>
        <a:p>
          <a:endParaRPr lang="ru-RU"/>
        </a:p>
      </dgm:t>
    </dgm:pt>
    <dgm:pt modelId="{ED52C9E1-009A-4D73-85E7-D71BBF8395EA}" type="pres">
      <dgm:prSet presAssocID="{8F0D7C07-C815-44FE-9A71-B1BDFE1327DE}" presName="hierRoot2" presStyleCnt="0">
        <dgm:presLayoutVars>
          <dgm:hierBranch val="init"/>
        </dgm:presLayoutVars>
      </dgm:prSet>
      <dgm:spPr/>
    </dgm:pt>
    <dgm:pt modelId="{6C9586F2-8170-4426-9EC0-4944078C7437}" type="pres">
      <dgm:prSet presAssocID="{8F0D7C07-C815-44FE-9A71-B1BDFE1327DE}" presName="rootComposite" presStyleCnt="0"/>
      <dgm:spPr/>
    </dgm:pt>
    <dgm:pt modelId="{5BEE6B31-4B0E-488B-9FED-1C1DCD4AD445}" type="pres">
      <dgm:prSet presAssocID="{8F0D7C07-C815-44FE-9A71-B1BDFE1327DE}" presName="rootText" presStyleLbl="node2" presStyleIdx="0" presStyleCnt="8" custScaleX="439186" custLinFactNeighborX="-7801" custLinFactNeighborY="3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6AA86-0263-4A5B-9E77-2A57EDEC0E75}" type="pres">
      <dgm:prSet presAssocID="{8F0D7C07-C815-44FE-9A71-B1BDFE1327DE}" presName="rootConnector" presStyleLbl="node2" presStyleIdx="0" presStyleCnt="8"/>
      <dgm:spPr/>
      <dgm:t>
        <a:bodyPr/>
        <a:lstStyle/>
        <a:p>
          <a:endParaRPr lang="ru-RU"/>
        </a:p>
      </dgm:t>
    </dgm:pt>
    <dgm:pt modelId="{B59F8E12-3D10-46D3-B2F1-FFCFEDECACEE}" type="pres">
      <dgm:prSet presAssocID="{8F0D7C07-C815-44FE-9A71-B1BDFE1327DE}" presName="hierChild4" presStyleCnt="0"/>
      <dgm:spPr/>
    </dgm:pt>
    <dgm:pt modelId="{B3A65EF5-94CA-41BA-A32C-4E24025CC3CA}" type="pres">
      <dgm:prSet presAssocID="{8F0D7C07-C815-44FE-9A71-B1BDFE1327DE}" presName="hierChild5" presStyleCnt="0"/>
      <dgm:spPr/>
    </dgm:pt>
    <dgm:pt modelId="{2946410B-EC0C-418A-AF69-4ECEE8C705D9}" type="pres">
      <dgm:prSet presAssocID="{4815D51F-EA53-4301-A83D-055D33B72225}" presName="Name64" presStyleLbl="parChTrans1D2" presStyleIdx="1" presStyleCnt="8"/>
      <dgm:spPr/>
      <dgm:t>
        <a:bodyPr/>
        <a:lstStyle/>
        <a:p>
          <a:endParaRPr lang="ru-RU"/>
        </a:p>
      </dgm:t>
    </dgm:pt>
    <dgm:pt modelId="{D2255454-3943-4F32-8681-3744003A6D83}" type="pres">
      <dgm:prSet presAssocID="{944BB32F-EEA4-44F5-884B-EE8EF19CEBCA}" presName="hierRoot2" presStyleCnt="0">
        <dgm:presLayoutVars>
          <dgm:hierBranch val="init"/>
        </dgm:presLayoutVars>
      </dgm:prSet>
      <dgm:spPr/>
    </dgm:pt>
    <dgm:pt modelId="{DE8F3E83-1582-4558-B1E0-CCD9D0031D3B}" type="pres">
      <dgm:prSet presAssocID="{944BB32F-EEA4-44F5-884B-EE8EF19CEBCA}" presName="rootComposite" presStyleCnt="0"/>
      <dgm:spPr/>
    </dgm:pt>
    <dgm:pt modelId="{25B9382D-238A-4396-BABA-EF1527581AD5}" type="pres">
      <dgm:prSet presAssocID="{944BB32F-EEA4-44F5-884B-EE8EF19CEBCA}" presName="rootText" presStyleLbl="node2" presStyleIdx="1" presStyleCnt="8" custScaleX="43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A2DF4-55CC-4B4B-8AFE-0742BF83F2D6}" type="pres">
      <dgm:prSet presAssocID="{944BB32F-EEA4-44F5-884B-EE8EF19CEBCA}" presName="rootConnector" presStyleLbl="node2" presStyleIdx="1" presStyleCnt="8"/>
      <dgm:spPr/>
      <dgm:t>
        <a:bodyPr/>
        <a:lstStyle/>
        <a:p>
          <a:endParaRPr lang="ru-RU"/>
        </a:p>
      </dgm:t>
    </dgm:pt>
    <dgm:pt modelId="{01BB0EFD-096B-4E17-B28A-9A263B0BCA53}" type="pres">
      <dgm:prSet presAssocID="{944BB32F-EEA4-44F5-884B-EE8EF19CEBCA}" presName="hierChild4" presStyleCnt="0"/>
      <dgm:spPr/>
    </dgm:pt>
    <dgm:pt modelId="{5CCFBEDD-5B81-4201-9509-40F921D1DB06}" type="pres">
      <dgm:prSet presAssocID="{944BB32F-EEA4-44F5-884B-EE8EF19CEBCA}" presName="hierChild5" presStyleCnt="0"/>
      <dgm:spPr/>
    </dgm:pt>
    <dgm:pt modelId="{A5EBB54D-3F94-44B6-82AA-E0ED42CE966A}" type="pres">
      <dgm:prSet presAssocID="{3884B80F-5DCD-4342-9698-505EAD1D4859}" presName="Name64" presStyleLbl="parChTrans1D2" presStyleIdx="2" presStyleCnt="8"/>
      <dgm:spPr/>
      <dgm:t>
        <a:bodyPr/>
        <a:lstStyle/>
        <a:p>
          <a:endParaRPr lang="ru-RU"/>
        </a:p>
      </dgm:t>
    </dgm:pt>
    <dgm:pt modelId="{AE54C6BD-469B-4639-BF84-6E917E524980}" type="pres">
      <dgm:prSet presAssocID="{26633BFD-48B1-462C-8EAD-8531017ADFB5}" presName="hierRoot2" presStyleCnt="0">
        <dgm:presLayoutVars>
          <dgm:hierBranch val="init"/>
        </dgm:presLayoutVars>
      </dgm:prSet>
      <dgm:spPr/>
    </dgm:pt>
    <dgm:pt modelId="{B511DC3D-8D21-42CD-9DF1-A74CD7271603}" type="pres">
      <dgm:prSet presAssocID="{26633BFD-48B1-462C-8EAD-8531017ADFB5}" presName="rootComposite" presStyleCnt="0"/>
      <dgm:spPr/>
    </dgm:pt>
    <dgm:pt modelId="{038F4D0E-00A2-4399-9DCC-9B75D850F4DB}" type="pres">
      <dgm:prSet presAssocID="{26633BFD-48B1-462C-8EAD-8531017ADFB5}" presName="rootText" presStyleLbl="node2" presStyleIdx="2" presStyleCnt="8" custScaleX="43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9A197B-3AFD-47FF-ABCB-D3EEB5CF53EE}" type="pres">
      <dgm:prSet presAssocID="{26633BFD-48B1-462C-8EAD-8531017ADFB5}" presName="rootConnector" presStyleLbl="node2" presStyleIdx="2" presStyleCnt="8"/>
      <dgm:spPr/>
      <dgm:t>
        <a:bodyPr/>
        <a:lstStyle/>
        <a:p>
          <a:endParaRPr lang="ru-RU"/>
        </a:p>
      </dgm:t>
    </dgm:pt>
    <dgm:pt modelId="{CBD32D46-FEFA-4DB3-8338-CC5B252884DF}" type="pres">
      <dgm:prSet presAssocID="{26633BFD-48B1-462C-8EAD-8531017ADFB5}" presName="hierChild4" presStyleCnt="0"/>
      <dgm:spPr/>
    </dgm:pt>
    <dgm:pt modelId="{44D1A4C0-B2B9-459C-BC73-FBF6385672FF}" type="pres">
      <dgm:prSet presAssocID="{26633BFD-48B1-462C-8EAD-8531017ADFB5}" presName="hierChild5" presStyleCnt="0"/>
      <dgm:spPr/>
    </dgm:pt>
    <dgm:pt modelId="{36A05E07-66D3-4B85-92BB-E1F430AE75D6}" type="pres">
      <dgm:prSet presAssocID="{A3275048-DF31-422D-8F2C-54565FC4838A}" presName="Name64" presStyleLbl="parChTrans1D2" presStyleIdx="3" presStyleCnt="8"/>
      <dgm:spPr/>
      <dgm:t>
        <a:bodyPr/>
        <a:lstStyle/>
        <a:p>
          <a:endParaRPr lang="ru-RU"/>
        </a:p>
      </dgm:t>
    </dgm:pt>
    <dgm:pt modelId="{39812C0F-334E-430C-9E62-B23C429BE123}" type="pres">
      <dgm:prSet presAssocID="{0D08FF4D-F0DF-4F73-915D-761B239E8C53}" presName="hierRoot2" presStyleCnt="0">
        <dgm:presLayoutVars>
          <dgm:hierBranch val="init"/>
        </dgm:presLayoutVars>
      </dgm:prSet>
      <dgm:spPr/>
    </dgm:pt>
    <dgm:pt modelId="{726D816F-08EA-4A6C-9BD1-BFCEE22080B2}" type="pres">
      <dgm:prSet presAssocID="{0D08FF4D-F0DF-4F73-915D-761B239E8C53}" presName="rootComposite" presStyleCnt="0"/>
      <dgm:spPr/>
    </dgm:pt>
    <dgm:pt modelId="{1D1EEEC9-DA1C-4C28-96F0-C384B708538E}" type="pres">
      <dgm:prSet presAssocID="{0D08FF4D-F0DF-4F73-915D-761B239E8C53}" presName="rootText" presStyleLbl="node2" presStyleIdx="3" presStyleCnt="8" custScaleX="435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76A26-ED32-49FD-AD5D-E060DA1143B2}" type="pres">
      <dgm:prSet presAssocID="{0D08FF4D-F0DF-4F73-915D-761B239E8C53}" presName="rootConnector" presStyleLbl="node2" presStyleIdx="3" presStyleCnt="8"/>
      <dgm:spPr/>
      <dgm:t>
        <a:bodyPr/>
        <a:lstStyle/>
        <a:p>
          <a:endParaRPr lang="ru-RU"/>
        </a:p>
      </dgm:t>
    </dgm:pt>
    <dgm:pt modelId="{D3E91E4F-14ED-4E43-B113-A52B80247700}" type="pres">
      <dgm:prSet presAssocID="{0D08FF4D-F0DF-4F73-915D-761B239E8C53}" presName="hierChild4" presStyleCnt="0"/>
      <dgm:spPr/>
    </dgm:pt>
    <dgm:pt modelId="{D940C311-D638-4501-9456-0A57EC54B281}" type="pres">
      <dgm:prSet presAssocID="{0D08FF4D-F0DF-4F73-915D-761B239E8C53}" presName="hierChild5" presStyleCnt="0"/>
      <dgm:spPr/>
    </dgm:pt>
    <dgm:pt modelId="{CEDDE429-D445-4E4A-BD01-CD2EA3D7FECB}" type="pres">
      <dgm:prSet presAssocID="{CB7DDCE2-33B6-4AD3-B9A3-A4989EA11A73}" presName="Name64" presStyleLbl="parChTrans1D2" presStyleIdx="4" presStyleCnt="8"/>
      <dgm:spPr/>
      <dgm:t>
        <a:bodyPr/>
        <a:lstStyle/>
        <a:p>
          <a:endParaRPr lang="ru-RU"/>
        </a:p>
      </dgm:t>
    </dgm:pt>
    <dgm:pt modelId="{1E7096B3-1219-40C6-9FCB-E95B357D0182}" type="pres">
      <dgm:prSet presAssocID="{2B476C76-E24B-40D4-80C0-5C9CFF818142}" presName="hierRoot2" presStyleCnt="0">
        <dgm:presLayoutVars>
          <dgm:hierBranch val="init"/>
        </dgm:presLayoutVars>
      </dgm:prSet>
      <dgm:spPr/>
    </dgm:pt>
    <dgm:pt modelId="{80A0CCE3-30BF-4385-8CFE-1CA20FBF7B7D}" type="pres">
      <dgm:prSet presAssocID="{2B476C76-E24B-40D4-80C0-5C9CFF818142}" presName="rootComposite" presStyleCnt="0"/>
      <dgm:spPr/>
    </dgm:pt>
    <dgm:pt modelId="{A756C7AF-6233-462A-8DF6-6FC38A1B9BA4}" type="pres">
      <dgm:prSet presAssocID="{2B476C76-E24B-40D4-80C0-5C9CFF818142}" presName="rootText" presStyleLbl="node2" presStyleIdx="4" presStyleCnt="8" custScaleX="43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9680A-A497-4F0F-BA05-F4BAB6F922F4}" type="pres">
      <dgm:prSet presAssocID="{2B476C76-E24B-40D4-80C0-5C9CFF818142}" presName="rootConnector" presStyleLbl="node2" presStyleIdx="4" presStyleCnt="8"/>
      <dgm:spPr/>
      <dgm:t>
        <a:bodyPr/>
        <a:lstStyle/>
        <a:p>
          <a:endParaRPr lang="ru-RU"/>
        </a:p>
      </dgm:t>
    </dgm:pt>
    <dgm:pt modelId="{F5C3BA33-E5E0-438A-BA1C-FDC7C5C78641}" type="pres">
      <dgm:prSet presAssocID="{2B476C76-E24B-40D4-80C0-5C9CFF818142}" presName="hierChild4" presStyleCnt="0"/>
      <dgm:spPr/>
    </dgm:pt>
    <dgm:pt modelId="{1EA06FD3-5910-4979-83FE-4AF54E1E3858}" type="pres">
      <dgm:prSet presAssocID="{2B476C76-E24B-40D4-80C0-5C9CFF818142}" presName="hierChild5" presStyleCnt="0"/>
      <dgm:spPr/>
    </dgm:pt>
    <dgm:pt modelId="{733768C6-E1D1-476B-A8F0-0E3912FDE35D}" type="pres">
      <dgm:prSet presAssocID="{A88583C1-2B36-4EF5-AD17-12E07AF74634}" presName="Name64" presStyleLbl="parChTrans1D2" presStyleIdx="5" presStyleCnt="8"/>
      <dgm:spPr/>
      <dgm:t>
        <a:bodyPr/>
        <a:lstStyle/>
        <a:p>
          <a:endParaRPr lang="ru-RU"/>
        </a:p>
      </dgm:t>
    </dgm:pt>
    <dgm:pt modelId="{A43557B0-0793-4ACA-97EF-9E2CB8CE3CF3}" type="pres">
      <dgm:prSet presAssocID="{528DB37C-570B-4F2F-9C08-3D7A641192A3}" presName="hierRoot2" presStyleCnt="0">
        <dgm:presLayoutVars>
          <dgm:hierBranch val="init"/>
        </dgm:presLayoutVars>
      </dgm:prSet>
      <dgm:spPr/>
    </dgm:pt>
    <dgm:pt modelId="{8C55B4D1-1B66-47FD-BAF1-A69EAE5B332F}" type="pres">
      <dgm:prSet presAssocID="{528DB37C-570B-4F2F-9C08-3D7A641192A3}" presName="rootComposite" presStyleCnt="0"/>
      <dgm:spPr/>
    </dgm:pt>
    <dgm:pt modelId="{748F094B-7438-4C2E-B204-E25845904896}" type="pres">
      <dgm:prSet presAssocID="{528DB37C-570B-4F2F-9C08-3D7A641192A3}" presName="rootText" presStyleLbl="node2" presStyleIdx="5" presStyleCnt="8" custScaleX="43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59956-B6D2-4C5E-88E9-5713890C6653}" type="pres">
      <dgm:prSet presAssocID="{528DB37C-570B-4F2F-9C08-3D7A641192A3}" presName="rootConnector" presStyleLbl="node2" presStyleIdx="5" presStyleCnt="8"/>
      <dgm:spPr/>
      <dgm:t>
        <a:bodyPr/>
        <a:lstStyle/>
        <a:p>
          <a:endParaRPr lang="ru-RU"/>
        </a:p>
      </dgm:t>
    </dgm:pt>
    <dgm:pt modelId="{CBA0C6E9-E4B3-4D84-B737-299D59A710A3}" type="pres">
      <dgm:prSet presAssocID="{528DB37C-570B-4F2F-9C08-3D7A641192A3}" presName="hierChild4" presStyleCnt="0"/>
      <dgm:spPr/>
    </dgm:pt>
    <dgm:pt modelId="{5B0EC3C1-2F00-41EE-883B-3A6D9BD1EFB1}" type="pres">
      <dgm:prSet presAssocID="{528DB37C-570B-4F2F-9C08-3D7A641192A3}" presName="hierChild5" presStyleCnt="0"/>
      <dgm:spPr/>
    </dgm:pt>
    <dgm:pt modelId="{4AB455BE-1390-41A3-8E66-6F830A4AF9A1}" type="pres">
      <dgm:prSet presAssocID="{99EA0098-B887-4240-B589-4AFDA69D677E}" presName="Name64" presStyleLbl="parChTrans1D2" presStyleIdx="6" presStyleCnt="8"/>
      <dgm:spPr/>
      <dgm:t>
        <a:bodyPr/>
        <a:lstStyle/>
        <a:p>
          <a:endParaRPr lang="ru-RU"/>
        </a:p>
      </dgm:t>
    </dgm:pt>
    <dgm:pt modelId="{FB793C9F-07CD-4906-86AE-0257E732543A}" type="pres">
      <dgm:prSet presAssocID="{521CA153-9489-41C9-B2C0-D9A49465E427}" presName="hierRoot2" presStyleCnt="0">
        <dgm:presLayoutVars>
          <dgm:hierBranch val="init"/>
        </dgm:presLayoutVars>
      </dgm:prSet>
      <dgm:spPr/>
    </dgm:pt>
    <dgm:pt modelId="{30EB7AD2-6CCB-402F-86F2-842FE440136F}" type="pres">
      <dgm:prSet presAssocID="{521CA153-9489-41C9-B2C0-D9A49465E427}" presName="rootComposite" presStyleCnt="0"/>
      <dgm:spPr/>
    </dgm:pt>
    <dgm:pt modelId="{BCD2AE24-D309-4BCD-830D-E72D55D90231}" type="pres">
      <dgm:prSet presAssocID="{521CA153-9489-41C9-B2C0-D9A49465E427}" presName="rootText" presStyleLbl="node2" presStyleIdx="6" presStyleCnt="8" custScaleX="43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B52E4-274F-4F89-AF45-95D0DF417245}" type="pres">
      <dgm:prSet presAssocID="{521CA153-9489-41C9-B2C0-D9A49465E427}" presName="rootConnector" presStyleLbl="node2" presStyleIdx="6" presStyleCnt="8"/>
      <dgm:spPr/>
      <dgm:t>
        <a:bodyPr/>
        <a:lstStyle/>
        <a:p>
          <a:endParaRPr lang="ru-RU"/>
        </a:p>
      </dgm:t>
    </dgm:pt>
    <dgm:pt modelId="{2AEBD08A-77D6-4527-B7AE-372E7A8638CB}" type="pres">
      <dgm:prSet presAssocID="{521CA153-9489-41C9-B2C0-D9A49465E427}" presName="hierChild4" presStyleCnt="0"/>
      <dgm:spPr/>
    </dgm:pt>
    <dgm:pt modelId="{6E3C472E-D76C-4AEC-AF6E-47B5495BB365}" type="pres">
      <dgm:prSet presAssocID="{521CA153-9489-41C9-B2C0-D9A49465E427}" presName="hierChild5" presStyleCnt="0"/>
      <dgm:spPr/>
    </dgm:pt>
    <dgm:pt modelId="{C7B25DC1-EED6-4C9F-AB89-424AAF08391A}" type="pres">
      <dgm:prSet presAssocID="{1F989286-ECC8-4570-8264-5F2E08353C61}" presName="Name64" presStyleLbl="parChTrans1D2" presStyleIdx="7" presStyleCnt="8"/>
      <dgm:spPr/>
      <dgm:t>
        <a:bodyPr/>
        <a:lstStyle/>
        <a:p>
          <a:endParaRPr lang="ru-RU"/>
        </a:p>
      </dgm:t>
    </dgm:pt>
    <dgm:pt modelId="{51F2CB5E-FDB1-4F75-972B-669405E99AB4}" type="pres">
      <dgm:prSet presAssocID="{DDF02592-C743-45F1-9363-3A3DB5E0A4F8}" presName="hierRoot2" presStyleCnt="0">
        <dgm:presLayoutVars>
          <dgm:hierBranch val="init"/>
        </dgm:presLayoutVars>
      </dgm:prSet>
      <dgm:spPr/>
    </dgm:pt>
    <dgm:pt modelId="{D1C835D8-2322-4BC1-87E9-BF43E10FCFAD}" type="pres">
      <dgm:prSet presAssocID="{DDF02592-C743-45F1-9363-3A3DB5E0A4F8}" presName="rootComposite" presStyleCnt="0"/>
      <dgm:spPr/>
    </dgm:pt>
    <dgm:pt modelId="{9F8A1BE5-5DE1-438D-864D-2B12C56B6585}" type="pres">
      <dgm:prSet presAssocID="{DDF02592-C743-45F1-9363-3A3DB5E0A4F8}" presName="rootText" presStyleLbl="node2" presStyleIdx="7" presStyleCnt="8" custScaleX="435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355A57-2ABF-4E1C-BC61-A5C67D23D41E}" type="pres">
      <dgm:prSet presAssocID="{DDF02592-C743-45F1-9363-3A3DB5E0A4F8}" presName="rootConnector" presStyleLbl="node2" presStyleIdx="7" presStyleCnt="8"/>
      <dgm:spPr/>
      <dgm:t>
        <a:bodyPr/>
        <a:lstStyle/>
        <a:p>
          <a:endParaRPr lang="ru-RU"/>
        </a:p>
      </dgm:t>
    </dgm:pt>
    <dgm:pt modelId="{E4072FA8-CCEB-484D-A934-1D23B6D4C1CA}" type="pres">
      <dgm:prSet presAssocID="{DDF02592-C743-45F1-9363-3A3DB5E0A4F8}" presName="hierChild4" presStyleCnt="0"/>
      <dgm:spPr/>
    </dgm:pt>
    <dgm:pt modelId="{7D8A0932-0D41-473A-85EB-ECD167B9631A}" type="pres">
      <dgm:prSet presAssocID="{DDF02592-C743-45F1-9363-3A3DB5E0A4F8}" presName="hierChild5" presStyleCnt="0"/>
      <dgm:spPr/>
    </dgm:pt>
    <dgm:pt modelId="{8CC44CCF-3BB4-46D7-A563-8CC9B8F31DA8}" type="pres">
      <dgm:prSet presAssocID="{92ED4609-E878-4CFB-925C-243313887627}" presName="hierChild3" presStyleCnt="0"/>
      <dgm:spPr/>
    </dgm:pt>
  </dgm:ptLst>
  <dgm:cxnLst>
    <dgm:cxn modelId="{7430154F-3E2C-4D24-A307-96D5503532DD}" type="presOf" srcId="{528DB37C-570B-4F2F-9C08-3D7A641192A3}" destId="{C9F59956-B6D2-4C5E-88E9-5713890C6653}" srcOrd="1" destOrd="0" presId="urn:microsoft.com/office/officeart/2009/3/layout/HorizontalOrganizationChart"/>
    <dgm:cxn modelId="{4B6D526F-CE16-4133-AD36-5875D3BBDD9A}" srcId="{92ED4609-E878-4CFB-925C-243313887627}" destId="{DDF02592-C743-45F1-9363-3A3DB5E0A4F8}" srcOrd="7" destOrd="0" parTransId="{1F989286-ECC8-4570-8264-5F2E08353C61}" sibTransId="{78AC8E62-B52F-4181-B6D8-65DDA7A4D264}"/>
    <dgm:cxn modelId="{37FF6059-A238-49A5-AD00-51EFFF550DCD}" srcId="{92ED4609-E878-4CFB-925C-243313887627}" destId="{944BB32F-EEA4-44F5-884B-EE8EF19CEBCA}" srcOrd="1" destOrd="0" parTransId="{4815D51F-EA53-4301-A83D-055D33B72225}" sibTransId="{5D1DB2C8-67C2-40E0-A006-496EF52B3773}"/>
    <dgm:cxn modelId="{1197FF40-B756-4069-B9E9-E10BFF513BFF}" srcId="{92ED4609-E878-4CFB-925C-243313887627}" destId="{8F0D7C07-C815-44FE-9A71-B1BDFE1327DE}" srcOrd="0" destOrd="0" parTransId="{AC6891C8-F48A-4A68-8A9D-7FF785C74D03}" sibTransId="{2196759A-DA40-4167-B4E4-967FB75C4284}"/>
    <dgm:cxn modelId="{0501A62A-1238-45EA-B0F5-01DB7FA72F84}" srcId="{92ED4609-E878-4CFB-925C-243313887627}" destId="{521CA153-9489-41C9-B2C0-D9A49465E427}" srcOrd="6" destOrd="0" parTransId="{99EA0098-B887-4240-B589-4AFDA69D677E}" sibTransId="{B713FE06-2D4C-4676-8B5C-68B8E2353D34}"/>
    <dgm:cxn modelId="{62FD6FF4-8131-442E-A90E-3786716CFD37}" type="presOf" srcId="{A88583C1-2B36-4EF5-AD17-12E07AF74634}" destId="{733768C6-E1D1-476B-A8F0-0E3912FDE35D}" srcOrd="0" destOrd="0" presId="urn:microsoft.com/office/officeart/2009/3/layout/HorizontalOrganizationChart"/>
    <dgm:cxn modelId="{CDAB7982-B86C-4755-B499-8DB2212792BD}" type="presOf" srcId="{944BB32F-EEA4-44F5-884B-EE8EF19CEBCA}" destId="{1EAA2DF4-55CC-4B4B-8AFE-0742BF83F2D6}" srcOrd="1" destOrd="0" presId="urn:microsoft.com/office/officeart/2009/3/layout/HorizontalOrganizationChart"/>
    <dgm:cxn modelId="{B8C6D180-DD1B-440C-BD08-35BAA0D41A65}" type="presOf" srcId="{3884B80F-5DCD-4342-9698-505EAD1D4859}" destId="{A5EBB54D-3F94-44B6-82AA-E0ED42CE966A}" srcOrd="0" destOrd="0" presId="urn:microsoft.com/office/officeart/2009/3/layout/HorizontalOrganizationChart"/>
    <dgm:cxn modelId="{9463F501-AECB-4250-AE25-B4960E745C4E}" srcId="{92ED4609-E878-4CFB-925C-243313887627}" destId="{528DB37C-570B-4F2F-9C08-3D7A641192A3}" srcOrd="5" destOrd="0" parTransId="{A88583C1-2B36-4EF5-AD17-12E07AF74634}" sibTransId="{3D7B2F2F-B137-43AB-9BD9-3936F42483BA}"/>
    <dgm:cxn modelId="{D6E834DA-5D40-4D70-B46D-BE9BB352A089}" srcId="{5C021696-4D21-4A78-BA9B-D40E044BB216}" destId="{92ED4609-E878-4CFB-925C-243313887627}" srcOrd="0" destOrd="0" parTransId="{3D507D51-438E-47F9-B5A7-825DF4FE00F9}" sibTransId="{C6C283DB-D8F9-4137-886B-67F96821121F}"/>
    <dgm:cxn modelId="{8AAE0355-093C-42DC-957F-E8302A6D70D1}" type="presOf" srcId="{5C021696-4D21-4A78-BA9B-D40E044BB216}" destId="{F7D9FE36-FFF2-4C77-AE39-DBC8558F751A}" srcOrd="0" destOrd="0" presId="urn:microsoft.com/office/officeart/2009/3/layout/HorizontalOrganizationChart"/>
    <dgm:cxn modelId="{C44C188E-857C-4D63-A05E-1F1658FB7489}" type="presOf" srcId="{8F0D7C07-C815-44FE-9A71-B1BDFE1327DE}" destId="{5BEE6B31-4B0E-488B-9FED-1C1DCD4AD445}" srcOrd="0" destOrd="0" presId="urn:microsoft.com/office/officeart/2009/3/layout/HorizontalOrganizationChart"/>
    <dgm:cxn modelId="{F3158064-E8DF-4986-96AB-EDC18726F3C1}" type="presOf" srcId="{521CA153-9489-41C9-B2C0-D9A49465E427}" destId="{302B52E4-274F-4F89-AF45-95D0DF417245}" srcOrd="1" destOrd="0" presId="urn:microsoft.com/office/officeart/2009/3/layout/HorizontalOrganizationChart"/>
    <dgm:cxn modelId="{4C1B2ECC-B0F9-4EDC-AD8D-1933266668E7}" type="presOf" srcId="{521CA153-9489-41C9-B2C0-D9A49465E427}" destId="{BCD2AE24-D309-4BCD-830D-E72D55D90231}" srcOrd="0" destOrd="0" presId="urn:microsoft.com/office/officeart/2009/3/layout/HorizontalOrganizationChart"/>
    <dgm:cxn modelId="{0B36C5F3-FD8C-4673-B17F-BA032D9A89A2}" type="presOf" srcId="{99EA0098-B887-4240-B589-4AFDA69D677E}" destId="{4AB455BE-1390-41A3-8E66-6F830A4AF9A1}" srcOrd="0" destOrd="0" presId="urn:microsoft.com/office/officeart/2009/3/layout/HorizontalOrganizationChart"/>
    <dgm:cxn modelId="{3478B2C3-17DE-42A6-8103-0E64E7308941}" srcId="{92ED4609-E878-4CFB-925C-243313887627}" destId="{26633BFD-48B1-462C-8EAD-8531017ADFB5}" srcOrd="2" destOrd="0" parTransId="{3884B80F-5DCD-4342-9698-505EAD1D4859}" sibTransId="{B5A5FD75-1B4F-48F0-8168-73969F1E8E64}"/>
    <dgm:cxn modelId="{FA7445E5-B639-42A1-90ED-E7CE7172F4D4}" srcId="{92ED4609-E878-4CFB-925C-243313887627}" destId="{2B476C76-E24B-40D4-80C0-5C9CFF818142}" srcOrd="4" destOrd="0" parTransId="{CB7DDCE2-33B6-4AD3-B9A3-A4989EA11A73}" sibTransId="{A15AEF77-156D-40A9-A67F-E364AFB6A457}"/>
    <dgm:cxn modelId="{2D2F1058-1DCE-49D8-9BD6-EB7CF60C51B1}" type="presOf" srcId="{DDF02592-C743-45F1-9363-3A3DB5E0A4F8}" destId="{9F8A1BE5-5DE1-438D-864D-2B12C56B6585}" srcOrd="0" destOrd="0" presId="urn:microsoft.com/office/officeart/2009/3/layout/HorizontalOrganizationChart"/>
    <dgm:cxn modelId="{3896A84B-9903-4E0F-A64B-610E9EB9B92F}" srcId="{92ED4609-E878-4CFB-925C-243313887627}" destId="{0D08FF4D-F0DF-4F73-915D-761B239E8C53}" srcOrd="3" destOrd="0" parTransId="{A3275048-DF31-422D-8F2C-54565FC4838A}" sibTransId="{1C601F0F-3634-4C1D-91A4-C50BD0ABB08E}"/>
    <dgm:cxn modelId="{60DD3CE5-68F7-4D96-9B9E-2620456DC52F}" type="presOf" srcId="{1F989286-ECC8-4570-8264-5F2E08353C61}" destId="{C7B25DC1-EED6-4C9F-AB89-424AAF08391A}" srcOrd="0" destOrd="0" presId="urn:microsoft.com/office/officeart/2009/3/layout/HorizontalOrganizationChart"/>
    <dgm:cxn modelId="{4EDD9E76-368D-4989-BC87-DF1371F98E65}" type="presOf" srcId="{944BB32F-EEA4-44F5-884B-EE8EF19CEBCA}" destId="{25B9382D-238A-4396-BABA-EF1527581AD5}" srcOrd="0" destOrd="0" presId="urn:microsoft.com/office/officeart/2009/3/layout/HorizontalOrganizationChart"/>
    <dgm:cxn modelId="{AAA298F7-EF19-4EFF-B94A-F33754F9BE8F}" type="presOf" srcId="{2B476C76-E24B-40D4-80C0-5C9CFF818142}" destId="{2C09680A-A497-4F0F-BA05-F4BAB6F922F4}" srcOrd="1" destOrd="0" presId="urn:microsoft.com/office/officeart/2009/3/layout/HorizontalOrganizationChart"/>
    <dgm:cxn modelId="{790256EC-AABB-406B-BFB0-BDC6ACA7AC82}" type="presOf" srcId="{26633BFD-48B1-462C-8EAD-8531017ADFB5}" destId="{FF9A197B-3AFD-47FF-ABCB-D3EEB5CF53EE}" srcOrd="1" destOrd="0" presId="urn:microsoft.com/office/officeart/2009/3/layout/HorizontalOrganizationChart"/>
    <dgm:cxn modelId="{A2D269C6-8039-4BDB-86DB-7CA73B722246}" type="presOf" srcId="{DDF02592-C743-45F1-9363-3A3DB5E0A4F8}" destId="{4F355A57-2ABF-4E1C-BC61-A5C67D23D41E}" srcOrd="1" destOrd="0" presId="urn:microsoft.com/office/officeart/2009/3/layout/HorizontalOrganizationChart"/>
    <dgm:cxn modelId="{3148FA33-46E3-41E8-95AA-83255A008711}" type="presOf" srcId="{8F0D7C07-C815-44FE-9A71-B1BDFE1327DE}" destId="{F6F6AA86-0263-4A5B-9E77-2A57EDEC0E75}" srcOrd="1" destOrd="0" presId="urn:microsoft.com/office/officeart/2009/3/layout/HorizontalOrganizationChart"/>
    <dgm:cxn modelId="{19001297-9FE5-4F3E-B475-7435F8D6DAAE}" type="presOf" srcId="{0D08FF4D-F0DF-4F73-915D-761B239E8C53}" destId="{2D976A26-ED32-49FD-AD5D-E060DA1143B2}" srcOrd="1" destOrd="0" presId="urn:microsoft.com/office/officeart/2009/3/layout/HorizontalOrganizationChart"/>
    <dgm:cxn modelId="{08CD3646-1640-462B-B478-8D048AB5A139}" type="presOf" srcId="{0D08FF4D-F0DF-4F73-915D-761B239E8C53}" destId="{1D1EEEC9-DA1C-4C28-96F0-C384B708538E}" srcOrd="0" destOrd="0" presId="urn:microsoft.com/office/officeart/2009/3/layout/HorizontalOrganizationChart"/>
    <dgm:cxn modelId="{36628983-52F9-4625-A027-50AE012E7715}" type="presOf" srcId="{26633BFD-48B1-462C-8EAD-8531017ADFB5}" destId="{038F4D0E-00A2-4399-9DCC-9B75D850F4DB}" srcOrd="0" destOrd="0" presId="urn:microsoft.com/office/officeart/2009/3/layout/HorizontalOrganizationChart"/>
    <dgm:cxn modelId="{0B39D13D-24E6-454B-B6C5-D33FF9910320}" type="presOf" srcId="{2B476C76-E24B-40D4-80C0-5C9CFF818142}" destId="{A756C7AF-6233-462A-8DF6-6FC38A1B9BA4}" srcOrd="0" destOrd="0" presId="urn:microsoft.com/office/officeart/2009/3/layout/HorizontalOrganizationChart"/>
    <dgm:cxn modelId="{72B9E946-4DC1-4323-A6CA-78E16BC0204B}" type="presOf" srcId="{AC6891C8-F48A-4A68-8A9D-7FF785C74D03}" destId="{FC3D0774-101C-43C4-80E4-BFD01EF8E1AD}" srcOrd="0" destOrd="0" presId="urn:microsoft.com/office/officeart/2009/3/layout/HorizontalOrganizationChart"/>
    <dgm:cxn modelId="{68EA9422-6053-4A44-A1F6-CE5781CA8723}" type="presOf" srcId="{92ED4609-E878-4CFB-925C-243313887627}" destId="{3CD67951-28AE-4B1D-9C5F-6698D39DC1F2}" srcOrd="1" destOrd="0" presId="urn:microsoft.com/office/officeart/2009/3/layout/HorizontalOrganizationChart"/>
    <dgm:cxn modelId="{A6730FC7-489E-409C-97D7-AA9E0F2827E9}" type="presOf" srcId="{528DB37C-570B-4F2F-9C08-3D7A641192A3}" destId="{748F094B-7438-4C2E-B204-E25845904896}" srcOrd="0" destOrd="0" presId="urn:microsoft.com/office/officeart/2009/3/layout/HorizontalOrganizationChart"/>
    <dgm:cxn modelId="{50D64AD2-F972-4C5E-B44A-5E3DCE41458A}" type="presOf" srcId="{A3275048-DF31-422D-8F2C-54565FC4838A}" destId="{36A05E07-66D3-4B85-92BB-E1F430AE75D6}" srcOrd="0" destOrd="0" presId="urn:microsoft.com/office/officeart/2009/3/layout/HorizontalOrganizationChart"/>
    <dgm:cxn modelId="{2C6F1116-361C-4388-BFA6-6EDA34CC3EFD}" type="presOf" srcId="{CB7DDCE2-33B6-4AD3-B9A3-A4989EA11A73}" destId="{CEDDE429-D445-4E4A-BD01-CD2EA3D7FECB}" srcOrd="0" destOrd="0" presId="urn:microsoft.com/office/officeart/2009/3/layout/HorizontalOrganizationChart"/>
    <dgm:cxn modelId="{1F36BC11-097A-42DF-8500-E9D95E958978}" type="presOf" srcId="{4815D51F-EA53-4301-A83D-055D33B72225}" destId="{2946410B-EC0C-418A-AF69-4ECEE8C705D9}" srcOrd="0" destOrd="0" presId="urn:microsoft.com/office/officeart/2009/3/layout/HorizontalOrganizationChart"/>
    <dgm:cxn modelId="{B80AEAAB-DE60-4A7F-AD2E-2503BDA29478}" type="presOf" srcId="{92ED4609-E878-4CFB-925C-243313887627}" destId="{69C49160-55C1-4278-8A41-291983372403}" srcOrd="0" destOrd="0" presId="urn:microsoft.com/office/officeart/2009/3/layout/HorizontalOrganizationChart"/>
    <dgm:cxn modelId="{593C50AF-DF42-49A7-87B0-B624A06B8303}" type="presParOf" srcId="{F7D9FE36-FFF2-4C77-AE39-DBC8558F751A}" destId="{7065522F-88E1-462B-915B-FEC0CB09E1E3}" srcOrd="0" destOrd="0" presId="urn:microsoft.com/office/officeart/2009/3/layout/HorizontalOrganizationChart"/>
    <dgm:cxn modelId="{A0EDD6AE-8981-40CD-952B-523CEE5C1EDF}" type="presParOf" srcId="{7065522F-88E1-462B-915B-FEC0CB09E1E3}" destId="{7E9E96DE-4199-4678-A431-B5976F693733}" srcOrd="0" destOrd="0" presId="urn:microsoft.com/office/officeart/2009/3/layout/HorizontalOrganizationChart"/>
    <dgm:cxn modelId="{5AB93AB2-D2C1-4FC3-8AE0-562CC1B2BA09}" type="presParOf" srcId="{7E9E96DE-4199-4678-A431-B5976F693733}" destId="{69C49160-55C1-4278-8A41-291983372403}" srcOrd="0" destOrd="0" presId="urn:microsoft.com/office/officeart/2009/3/layout/HorizontalOrganizationChart"/>
    <dgm:cxn modelId="{266686B7-0734-41AC-87B3-F5C38F771A5C}" type="presParOf" srcId="{7E9E96DE-4199-4678-A431-B5976F693733}" destId="{3CD67951-28AE-4B1D-9C5F-6698D39DC1F2}" srcOrd="1" destOrd="0" presId="urn:microsoft.com/office/officeart/2009/3/layout/HorizontalOrganizationChart"/>
    <dgm:cxn modelId="{AC56FCE8-AF40-47BA-8BCD-EFA224CDFBE7}" type="presParOf" srcId="{7065522F-88E1-462B-915B-FEC0CB09E1E3}" destId="{63394333-F761-4879-9173-9D8ACA5D2E23}" srcOrd="1" destOrd="0" presId="urn:microsoft.com/office/officeart/2009/3/layout/HorizontalOrganizationChart"/>
    <dgm:cxn modelId="{77C04378-5558-4D87-8B6B-16B1670E8E88}" type="presParOf" srcId="{63394333-F761-4879-9173-9D8ACA5D2E23}" destId="{FC3D0774-101C-43C4-80E4-BFD01EF8E1AD}" srcOrd="0" destOrd="0" presId="urn:microsoft.com/office/officeart/2009/3/layout/HorizontalOrganizationChart"/>
    <dgm:cxn modelId="{45C0E764-9BB4-4511-AB85-91927EBE2E2F}" type="presParOf" srcId="{63394333-F761-4879-9173-9D8ACA5D2E23}" destId="{ED52C9E1-009A-4D73-85E7-D71BBF8395EA}" srcOrd="1" destOrd="0" presId="urn:microsoft.com/office/officeart/2009/3/layout/HorizontalOrganizationChart"/>
    <dgm:cxn modelId="{E8F6A306-B2AF-49C1-B8F3-FD603F35F979}" type="presParOf" srcId="{ED52C9E1-009A-4D73-85E7-D71BBF8395EA}" destId="{6C9586F2-8170-4426-9EC0-4944078C7437}" srcOrd="0" destOrd="0" presId="urn:microsoft.com/office/officeart/2009/3/layout/HorizontalOrganizationChart"/>
    <dgm:cxn modelId="{E6723399-52A6-4DAA-AFFF-82469BB41F59}" type="presParOf" srcId="{6C9586F2-8170-4426-9EC0-4944078C7437}" destId="{5BEE6B31-4B0E-488B-9FED-1C1DCD4AD445}" srcOrd="0" destOrd="0" presId="urn:microsoft.com/office/officeart/2009/3/layout/HorizontalOrganizationChart"/>
    <dgm:cxn modelId="{3C61B343-6FFA-44D0-A2F7-27D844962E0F}" type="presParOf" srcId="{6C9586F2-8170-4426-9EC0-4944078C7437}" destId="{F6F6AA86-0263-4A5B-9E77-2A57EDEC0E75}" srcOrd="1" destOrd="0" presId="urn:microsoft.com/office/officeart/2009/3/layout/HorizontalOrganizationChart"/>
    <dgm:cxn modelId="{A598176F-109B-4C39-B125-E3079E1F37D2}" type="presParOf" srcId="{ED52C9E1-009A-4D73-85E7-D71BBF8395EA}" destId="{B59F8E12-3D10-46D3-B2F1-FFCFEDECACEE}" srcOrd="1" destOrd="0" presId="urn:microsoft.com/office/officeart/2009/3/layout/HorizontalOrganizationChart"/>
    <dgm:cxn modelId="{C6193269-2322-446A-A012-352FD5F2935D}" type="presParOf" srcId="{ED52C9E1-009A-4D73-85E7-D71BBF8395EA}" destId="{B3A65EF5-94CA-41BA-A32C-4E24025CC3CA}" srcOrd="2" destOrd="0" presId="urn:microsoft.com/office/officeart/2009/3/layout/HorizontalOrganizationChart"/>
    <dgm:cxn modelId="{C54015E5-BC52-4E3C-8AC4-2F3EF20F77B4}" type="presParOf" srcId="{63394333-F761-4879-9173-9D8ACA5D2E23}" destId="{2946410B-EC0C-418A-AF69-4ECEE8C705D9}" srcOrd="2" destOrd="0" presId="urn:microsoft.com/office/officeart/2009/3/layout/HorizontalOrganizationChart"/>
    <dgm:cxn modelId="{867C0100-1FD4-4817-86E1-793775810B0F}" type="presParOf" srcId="{63394333-F761-4879-9173-9D8ACA5D2E23}" destId="{D2255454-3943-4F32-8681-3744003A6D83}" srcOrd="3" destOrd="0" presId="urn:microsoft.com/office/officeart/2009/3/layout/HorizontalOrganizationChart"/>
    <dgm:cxn modelId="{6D165228-A53D-4A5B-9E38-99611E5C3492}" type="presParOf" srcId="{D2255454-3943-4F32-8681-3744003A6D83}" destId="{DE8F3E83-1582-4558-B1E0-CCD9D0031D3B}" srcOrd="0" destOrd="0" presId="urn:microsoft.com/office/officeart/2009/3/layout/HorizontalOrganizationChart"/>
    <dgm:cxn modelId="{BC713382-FA8B-4233-B1D4-D2D5C8218E14}" type="presParOf" srcId="{DE8F3E83-1582-4558-B1E0-CCD9D0031D3B}" destId="{25B9382D-238A-4396-BABA-EF1527581AD5}" srcOrd="0" destOrd="0" presId="urn:microsoft.com/office/officeart/2009/3/layout/HorizontalOrganizationChart"/>
    <dgm:cxn modelId="{D8A1B372-C954-4617-802D-AB617E88B7E6}" type="presParOf" srcId="{DE8F3E83-1582-4558-B1E0-CCD9D0031D3B}" destId="{1EAA2DF4-55CC-4B4B-8AFE-0742BF83F2D6}" srcOrd="1" destOrd="0" presId="urn:microsoft.com/office/officeart/2009/3/layout/HorizontalOrganizationChart"/>
    <dgm:cxn modelId="{F25C8972-DBC6-4402-8AB9-9C4E7CBFDA06}" type="presParOf" srcId="{D2255454-3943-4F32-8681-3744003A6D83}" destId="{01BB0EFD-096B-4E17-B28A-9A263B0BCA53}" srcOrd="1" destOrd="0" presId="urn:microsoft.com/office/officeart/2009/3/layout/HorizontalOrganizationChart"/>
    <dgm:cxn modelId="{CE668613-5C10-41C3-8DD8-C253CB24269E}" type="presParOf" srcId="{D2255454-3943-4F32-8681-3744003A6D83}" destId="{5CCFBEDD-5B81-4201-9509-40F921D1DB06}" srcOrd="2" destOrd="0" presId="urn:microsoft.com/office/officeart/2009/3/layout/HorizontalOrganizationChart"/>
    <dgm:cxn modelId="{E7259AAC-623C-4221-908D-8EB73821AD4E}" type="presParOf" srcId="{63394333-F761-4879-9173-9D8ACA5D2E23}" destId="{A5EBB54D-3F94-44B6-82AA-E0ED42CE966A}" srcOrd="4" destOrd="0" presId="urn:microsoft.com/office/officeart/2009/3/layout/HorizontalOrganizationChart"/>
    <dgm:cxn modelId="{343C6C67-548B-4F43-8B47-E9102224B2B9}" type="presParOf" srcId="{63394333-F761-4879-9173-9D8ACA5D2E23}" destId="{AE54C6BD-469B-4639-BF84-6E917E524980}" srcOrd="5" destOrd="0" presId="urn:microsoft.com/office/officeart/2009/3/layout/HorizontalOrganizationChart"/>
    <dgm:cxn modelId="{41AD47AD-A737-48A9-B464-FECDA93F6209}" type="presParOf" srcId="{AE54C6BD-469B-4639-BF84-6E917E524980}" destId="{B511DC3D-8D21-42CD-9DF1-A74CD7271603}" srcOrd="0" destOrd="0" presId="urn:microsoft.com/office/officeart/2009/3/layout/HorizontalOrganizationChart"/>
    <dgm:cxn modelId="{47019675-4466-4179-B71F-585CB4BB1BEF}" type="presParOf" srcId="{B511DC3D-8D21-42CD-9DF1-A74CD7271603}" destId="{038F4D0E-00A2-4399-9DCC-9B75D850F4DB}" srcOrd="0" destOrd="0" presId="urn:microsoft.com/office/officeart/2009/3/layout/HorizontalOrganizationChart"/>
    <dgm:cxn modelId="{DAAD5780-268E-4590-9096-1950B941B6C0}" type="presParOf" srcId="{B511DC3D-8D21-42CD-9DF1-A74CD7271603}" destId="{FF9A197B-3AFD-47FF-ABCB-D3EEB5CF53EE}" srcOrd="1" destOrd="0" presId="urn:microsoft.com/office/officeart/2009/3/layout/HorizontalOrganizationChart"/>
    <dgm:cxn modelId="{A06C47C0-6F37-4C3C-AF03-82D4E3CDCC33}" type="presParOf" srcId="{AE54C6BD-469B-4639-BF84-6E917E524980}" destId="{CBD32D46-FEFA-4DB3-8338-CC5B252884DF}" srcOrd="1" destOrd="0" presId="urn:microsoft.com/office/officeart/2009/3/layout/HorizontalOrganizationChart"/>
    <dgm:cxn modelId="{F324CD76-F656-4511-AD0A-3313F70528E3}" type="presParOf" srcId="{AE54C6BD-469B-4639-BF84-6E917E524980}" destId="{44D1A4C0-B2B9-459C-BC73-FBF6385672FF}" srcOrd="2" destOrd="0" presId="urn:microsoft.com/office/officeart/2009/3/layout/HorizontalOrganizationChart"/>
    <dgm:cxn modelId="{D145E4B5-608F-4299-80FA-8E7B6DAB38F2}" type="presParOf" srcId="{63394333-F761-4879-9173-9D8ACA5D2E23}" destId="{36A05E07-66D3-4B85-92BB-E1F430AE75D6}" srcOrd="6" destOrd="0" presId="urn:microsoft.com/office/officeart/2009/3/layout/HorizontalOrganizationChart"/>
    <dgm:cxn modelId="{EF18129A-40E6-448B-88DF-0E876C0DE271}" type="presParOf" srcId="{63394333-F761-4879-9173-9D8ACA5D2E23}" destId="{39812C0F-334E-430C-9E62-B23C429BE123}" srcOrd="7" destOrd="0" presId="urn:microsoft.com/office/officeart/2009/3/layout/HorizontalOrganizationChart"/>
    <dgm:cxn modelId="{8E66AB33-3549-412F-97F8-2A5F651736A4}" type="presParOf" srcId="{39812C0F-334E-430C-9E62-B23C429BE123}" destId="{726D816F-08EA-4A6C-9BD1-BFCEE22080B2}" srcOrd="0" destOrd="0" presId="urn:microsoft.com/office/officeart/2009/3/layout/HorizontalOrganizationChart"/>
    <dgm:cxn modelId="{E8CF1D14-46D3-4EB3-B5FF-D57C5CB96716}" type="presParOf" srcId="{726D816F-08EA-4A6C-9BD1-BFCEE22080B2}" destId="{1D1EEEC9-DA1C-4C28-96F0-C384B708538E}" srcOrd="0" destOrd="0" presId="urn:microsoft.com/office/officeart/2009/3/layout/HorizontalOrganizationChart"/>
    <dgm:cxn modelId="{5DFC13D6-B3A6-415C-8852-C60355A0A524}" type="presParOf" srcId="{726D816F-08EA-4A6C-9BD1-BFCEE22080B2}" destId="{2D976A26-ED32-49FD-AD5D-E060DA1143B2}" srcOrd="1" destOrd="0" presId="urn:microsoft.com/office/officeart/2009/3/layout/HorizontalOrganizationChart"/>
    <dgm:cxn modelId="{09B8997B-132C-4CC5-974E-D2B9A0F1B63D}" type="presParOf" srcId="{39812C0F-334E-430C-9E62-B23C429BE123}" destId="{D3E91E4F-14ED-4E43-B113-A52B80247700}" srcOrd="1" destOrd="0" presId="urn:microsoft.com/office/officeart/2009/3/layout/HorizontalOrganizationChart"/>
    <dgm:cxn modelId="{E34158E3-3316-4F0F-ACE3-1B78A9A6655B}" type="presParOf" srcId="{39812C0F-334E-430C-9E62-B23C429BE123}" destId="{D940C311-D638-4501-9456-0A57EC54B281}" srcOrd="2" destOrd="0" presId="urn:microsoft.com/office/officeart/2009/3/layout/HorizontalOrganizationChart"/>
    <dgm:cxn modelId="{2E73EACE-D753-4FB7-9719-D31C0E371CFA}" type="presParOf" srcId="{63394333-F761-4879-9173-9D8ACA5D2E23}" destId="{CEDDE429-D445-4E4A-BD01-CD2EA3D7FECB}" srcOrd="8" destOrd="0" presId="urn:microsoft.com/office/officeart/2009/3/layout/HorizontalOrganizationChart"/>
    <dgm:cxn modelId="{187D48C0-06A1-4374-8BE9-4F3D36F8F357}" type="presParOf" srcId="{63394333-F761-4879-9173-9D8ACA5D2E23}" destId="{1E7096B3-1219-40C6-9FCB-E95B357D0182}" srcOrd="9" destOrd="0" presId="urn:microsoft.com/office/officeart/2009/3/layout/HorizontalOrganizationChart"/>
    <dgm:cxn modelId="{B04FDABB-D7BF-4BFF-8151-177FD02009C1}" type="presParOf" srcId="{1E7096B3-1219-40C6-9FCB-E95B357D0182}" destId="{80A0CCE3-30BF-4385-8CFE-1CA20FBF7B7D}" srcOrd="0" destOrd="0" presId="urn:microsoft.com/office/officeart/2009/3/layout/HorizontalOrganizationChart"/>
    <dgm:cxn modelId="{95154CF3-8D3C-478F-B3D5-AC799488D38A}" type="presParOf" srcId="{80A0CCE3-30BF-4385-8CFE-1CA20FBF7B7D}" destId="{A756C7AF-6233-462A-8DF6-6FC38A1B9BA4}" srcOrd="0" destOrd="0" presId="urn:microsoft.com/office/officeart/2009/3/layout/HorizontalOrganizationChart"/>
    <dgm:cxn modelId="{9E48FDBD-8286-4FB2-BC14-5F65C054B86F}" type="presParOf" srcId="{80A0CCE3-30BF-4385-8CFE-1CA20FBF7B7D}" destId="{2C09680A-A497-4F0F-BA05-F4BAB6F922F4}" srcOrd="1" destOrd="0" presId="urn:microsoft.com/office/officeart/2009/3/layout/HorizontalOrganizationChart"/>
    <dgm:cxn modelId="{6D31AF65-A5E1-4A7A-9956-319ADB38CEAD}" type="presParOf" srcId="{1E7096B3-1219-40C6-9FCB-E95B357D0182}" destId="{F5C3BA33-E5E0-438A-BA1C-FDC7C5C78641}" srcOrd="1" destOrd="0" presId="urn:microsoft.com/office/officeart/2009/3/layout/HorizontalOrganizationChart"/>
    <dgm:cxn modelId="{BA0F7FF0-1CC2-41BF-AE28-610DBAEFC60B}" type="presParOf" srcId="{1E7096B3-1219-40C6-9FCB-E95B357D0182}" destId="{1EA06FD3-5910-4979-83FE-4AF54E1E3858}" srcOrd="2" destOrd="0" presId="urn:microsoft.com/office/officeart/2009/3/layout/HorizontalOrganizationChart"/>
    <dgm:cxn modelId="{97E3EFC3-C58B-45C9-954F-001874B705B7}" type="presParOf" srcId="{63394333-F761-4879-9173-9D8ACA5D2E23}" destId="{733768C6-E1D1-476B-A8F0-0E3912FDE35D}" srcOrd="10" destOrd="0" presId="urn:microsoft.com/office/officeart/2009/3/layout/HorizontalOrganizationChart"/>
    <dgm:cxn modelId="{A51F33F1-273D-4D74-A002-16F39FF0D682}" type="presParOf" srcId="{63394333-F761-4879-9173-9D8ACA5D2E23}" destId="{A43557B0-0793-4ACA-97EF-9E2CB8CE3CF3}" srcOrd="11" destOrd="0" presId="urn:microsoft.com/office/officeart/2009/3/layout/HorizontalOrganizationChart"/>
    <dgm:cxn modelId="{0350FA4A-09FA-487D-833A-1F5527A3D79A}" type="presParOf" srcId="{A43557B0-0793-4ACA-97EF-9E2CB8CE3CF3}" destId="{8C55B4D1-1B66-47FD-BAF1-A69EAE5B332F}" srcOrd="0" destOrd="0" presId="urn:microsoft.com/office/officeart/2009/3/layout/HorizontalOrganizationChart"/>
    <dgm:cxn modelId="{8E3248F7-D77C-48B9-8B56-8F32066A8EA0}" type="presParOf" srcId="{8C55B4D1-1B66-47FD-BAF1-A69EAE5B332F}" destId="{748F094B-7438-4C2E-B204-E25845904896}" srcOrd="0" destOrd="0" presId="urn:microsoft.com/office/officeart/2009/3/layout/HorizontalOrganizationChart"/>
    <dgm:cxn modelId="{F3665C08-9D14-4F7B-85BC-F0C5CC305270}" type="presParOf" srcId="{8C55B4D1-1B66-47FD-BAF1-A69EAE5B332F}" destId="{C9F59956-B6D2-4C5E-88E9-5713890C6653}" srcOrd="1" destOrd="0" presId="urn:microsoft.com/office/officeart/2009/3/layout/HorizontalOrganizationChart"/>
    <dgm:cxn modelId="{B73F1ECE-CA63-4F37-83EE-DBDF3990A728}" type="presParOf" srcId="{A43557B0-0793-4ACA-97EF-9E2CB8CE3CF3}" destId="{CBA0C6E9-E4B3-4D84-B737-299D59A710A3}" srcOrd="1" destOrd="0" presId="urn:microsoft.com/office/officeart/2009/3/layout/HorizontalOrganizationChart"/>
    <dgm:cxn modelId="{92BCD6F0-E5F6-4B0F-B90A-22E3EA131D7D}" type="presParOf" srcId="{A43557B0-0793-4ACA-97EF-9E2CB8CE3CF3}" destId="{5B0EC3C1-2F00-41EE-883B-3A6D9BD1EFB1}" srcOrd="2" destOrd="0" presId="urn:microsoft.com/office/officeart/2009/3/layout/HorizontalOrganizationChart"/>
    <dgm:cxn modelId="{A513E642-50AB-4894-A677-FBFFC8BE2CC1}" type="presParOf" srcId="{63394333-F761-4879-9173-9D8ACA5D2E23}" destId="{4AB455BE-1390-41A3-8E66-6F830A4AF9A1}" srcOrd="12" destOrd="0" presId="urn:microsoft.com/office/officeart/2009/3/layout/HorizontalOrganizationChart"/>
    <dgm:cxn modelId="{49FD1516-7E11-4519-B614-D8C401CA2212}" type="presParOf" srcId="{63394333-F761-4879-9173-9D8ACA5D2E23}" destId="{FB793C9F-07CD-4906-86AE-0257E732543A}" srcOrd="13" destOrd="0" presId="urn:microsoft.com/office/officeart/2009/3/layout/HorizontalOrganizationChart"/>
    <dgm:cxn modelId="{4D0B83A0-9339-48DA-B207-163645359A5D}" type="presParOf" srcId="{FB793C9F-07CD-4906-86AE-0257E732543A}" destId="{30EB7AD2-6CCB-402F-86F2-842FE440136F}" srcOrd="0" destOrd="0" presId="urn:microsoft.com/office/officeart/2009/3/layout/HorizontalOrganizationChart"/>
    <dgm:cxn modelId="{DABC28E5-EC97-4D64-8E73-B7FA9B6CBA02}" type="presParOf" srcId="{30EB7AD2-6CCB-402F-86F2-842FE440136F}" destId="{BCD2AE24-D309-4BCD-830D-E72D55D90231}" srcOrd="0" destOrd="0" presId="urn:microsoft.com/office/officeart/2009/3/layout/HorizontalOrganizationChart"/>
    <dgm:cxn modelId="{F666FC47-165D-40FD-B563-8722914C06DF}" type="presParOf" srcId="{30EB7AD2-6CCB-402F-86F2-842FE440136F}" destId="{302B52E4-274F-4F89-AF45-95D0DF417245}" srcOrd="1" destOrd="0" presId="urn:microsoft.com/office/officeart/2009/3/layout/HorizontalOrganizationChart"/>
    <dgm:cxn modelId="{755C8CB4-CEE6-42B6-A7E3-50C669206457}" type="presParOf" srcId="{FB793C9F-07CD-4906-86AE-0257E732543A}" destId="{2AEBD08A-77D6-4527-B7AE-372E7A8638CB}" srcOrd="1" destOrd="0" presId="urn:microsoft.com/office/officeart/2009/3/layout/HorizontalOrganizationChart"/>
    <dgm:cxn modelId="{2DBDAD67-577C-4FED-9E7C-511E83BB4D52}" type="presParOf" srcId="{FB793C9F-07CD-4906-86AE-0257E732543A}" destId="{6E3C472E-D76C-4AEC-AF6E-47B5495BB365}" srcOrd="2" destOrd="0" presId="urn:microsoft.com/office/officeart/2009/3/layout/HorizontalOrganizationChart"/>
    <dgm:cxn modelId="{ABD6F5FD-B053-400B-88B7-839C707C1A0E}" type="presParOf" srcId="{63394333-F761-4879-9173-9D8ACA5D2E23}" destId="{C7B25DC1-EED6-4C9F-AB89-424AAF08391A}" srcOrd="14" destOrd="0" presId="urn:microsoft.com/office/officeart/2009/3/layout/HorizontalOrganizationChart"/>
    <dgm:cxn modelId="{FC1C80DA-E387-4BFE-B8FC-54E6CEEE7071}" type="presParOf" srcId="{63394333-F761-4879-9173-9D8ACA5D2E23}" destId="{51F2CB5E-FDB1-4F75-972B-669405E99AB4}" srcOrd="15" destOrd="0" presId="urn:microsoft.com/office/officeart/2009/3/layout/HorizontalOrganizationChart"/>
    <dgm:cxn modelId="{1F591D9A-D887-474C-8842-B971D045AD79}" type="presParOf" srcId="{51F2CB5E-FDB1-4F75-972B-669405E99AB4}" destId="{D1C835D8-2322-4BC1-87E9-BF43E10FCFAD}" srcOrd="0" destOrd="0" presId="urn:microsoft.com/office/officeart/2009/3/layout/HorizontalOrganizationChart"/>
    <dgm:cxn modelId="{96B1F497-15C4-4056-B985-D4348C88565E}" type="presParOf" srcId="{D1C835D8-2322-4BC1-87E9-BF43E10FCFAD}" destId="{9F8A1BE5-5DE1-438D-864D-2B12C56B6585}" srcOrd="0" destOrd="0" presId="urn:microsoft.com/office/officeart/2009/3/layout/HorizontalOrganizationChart"/>
    <dgm:cxn modelId="{7A77FCD3-1F68-43A5-8F74-5B08DB1C313C}" type="presParOf" srcId="{D1C835D8-2322-4BC1-87E9-BF43E10FCFAD}" destId="{4F355A57-2ABF-4E1C-BC61-A5C67D23D41E}" srcOrd="1" destOrd="0" presId="urn:microsoft.com/office/officeart/2009/3/layout/HorizontalOrganizationChart"/>
    <dgm:cxn modelId="{7C88FFE9-4A26-4B76-BC91-C5BCA7EA657C}" type="presParOf" srcId="{51F2CB5E-FDB1-4F75-972B-669405E99AB4}" destId="{E4072FA8-CCEB-484D-A934-1D23B6D4C1CA}" srcOrd="1" destOrd="0" presId="urn:microsoft.com/office/officeart/2009/3/layout/HorizontalOrganizationChart"/>
    <dgm:cxn modelId="{7961D546-1517-46CA-9939-9FDD2DBFB5F5}" type="presParOf" srcId="{51F2CB5E-FDB1-4F75-972B-669405E99AB4}" destId="{7D8A0932-0D41-473A-85EB-ECD167B9631A}" srcOrd="2" destOrd="0" presId="urn:microsoft.com/office/officeart/2009/3/layout/HorizontalOrganizationChart"/>
    <dgm:cxn modelId="{D6995515-39FD-475A-B1E2-A38B34097FD7}" type="presParOf" srcId="{7065522F-88E1-462B-915B-FEC0CB09E1E3}" destId="{8CC44CCF-3BB4-46D7-A563-8CC9B8F31DA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25DC1-EED6-4C9F-AB89-424AAF08391A}">
      <dsp:nvSpPr>
        <dsp:cNvPr id="0" name=""/>
        <dsp:cNvSpPr/>
      </dsp:nvSpPr>
      <dsp:spPr>
        <a:xfrm>
          <a:off x="1527292" y="2430172"/>
          <a:ext cx="685032" cy="2514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747" y="0"/>
              </a:lnTo>
              <a:lnTo>
                <a:pt x="528747" y="2514505"/>
              </a:lnTo>
              <a:lnTo>
                <a:pt x="685032" y="251450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455BE-1390-41A3-8E66-6F830A4AF9A1}">
      <dsp:nvSpPr>
        <dsp:cNvPr id="0" name=""/>
        <dsp:cNvSpPr/>
      </dsp:nvSpPr>
      <dsp:spPr>
        <a:xfrm>
          <a:off x="1527292" y="2430172"/>
          <a:ext cx="685032" cy="1842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747" y="0"/>
              </a:lnTo>
              <a:lnTo>
                <a:pt x="528747" y="1842481"/>
              </a:lnTo>
              <a:lnTo>
                <a:pt x="685032" y="184248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768C6-E1D1-476B-A8F0-0E3912FDE35D}">
      <dsp:nvSpPr>
        <dsp:cNvPr id="0" name=""/>
        <dsp:cNvSpPr/>
      </dsp:nvSpPr>
      <dsp:spPr>
        <a:xfrm>
          <a:off x="1527292" y="2430172"/>
          <a:ext cx="685032" cy="1170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747" y="0"/>
              </a:lnTo>
              <a:lnTo>
                <a:pt x="528747" y="1170456"/>
              </a:lnTo>
              <a:lnTo>
                <a:pt x="685032" y="117045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DE429-D445-4E4A-BD01-CD2EA3D7FECB}">
      <dsp:nvSpPr>
        <dsp:cNvPr id="0" name=""/>
        <dsp:cNvSpPr/>
      </dsp:nvSpPr>
      <dsp:spPr>
        <a:xfrm>
          <a:off x="1527292" y="2430172"/>
          <a:ext cx="685032" cy="498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747" y="0"/>
              </a:lnTo>
              <a:lnTo>
                <a:pt x="528747" y="498432"/>
              </a:lnTo>
              <a:lnTo>
                <a:pt x="685032" y="4984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05E07-66D3-4B85-92BB-E1F430AE75D6}">
      <dsp:nvSpPr>
        <dsp:cNvPr id="0" name=""/>
        <dsp:cNvSpPr/>
      </dsp:nvSpPr>
      <dsp:spPr>
        <a:xfrm>
          <a:off x="1527292" y="2256580"/>
          <a:ext cx="685032" cy="173592"/>
        </a:xfrm>
        <a:custGeom>
          <a:avLst/>
          <a:gdLst/>
          <a:ahLst/>
          <a:cxnLst/>
          <a:rect l="0" t="0" r="0" b="0"/>
          <a:pathLst>
            <a:path>
              <a:moveTo>
                <a:pt x="0" y="173592"/>
              </a:moveTo>
              <a:lnTo>
                <a:pt x="528747" y="173592"/>
              </a:lnTo>
              <a:lnTo>
                <a:pt x="528747" y="0"/>
              </a:lnTo>
              <a:lnTo>
                <a:pt x="6850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BB54D-3F94-44B6-82AA-E0ED42CE966A}">
      <dsp:nvSpPr>
        <dsp:cNvPr id="0" name=""/>
        <dsp:cNvSpPr/>
      </dsp:nvSpPr>
      <dsp:spPr>
        <a:xfrm>
          <a:off x="1527292" y="1584556"/>
          <a:ext cx="685032" cy="845616"/>
        </a:xfrm>
        <a:custGeom>
          <a:avLst/>
          <a:gdLst/>
          <a:ahLst/>
          <a:cxnLst/>
          <a:rect l="0" t="0" r="0" b="0"/>
          <a:pathLst>
            <a:path>
              <a:moveTo>
                <a:pt x="0" y="845616"/>
              </a:moveTo>
              <a:lnTo>
                <a:pt x="528747" y="845616"/>
              </a:lnTo>
              <a:lnTo>
                <a:pt x="528747" y="0"/>
              </a:lnTo>
              <a:lnTo>
                <a:pt x="6850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6410B-EC0C-418A-AF69-4ECEE8C705D9}">
      <dsp:nvSpPr>
        <dsp:cNvPr id="0" name=""/>
        <dsp:cNvSpPr/>
      </dsp:nvSpPr>
      <dsp:spPr>
        <a:xfrm>
          <a:off x="1527292" y="912532"/>
          <a:ext cx="685032" cy="1517640"/>
        </a:xfrm>
        <a:custGeom>
          <a:avLst/>
          <a:gdLst/>
          <a:ahLst/>
          <a:cxnLst/>
          <a:rect l="0" t="0" r="0" b="0"/>
          <a:pathLst>
            <a:path>
              <a:moveTo>
                <a:pt x="0" y="1517640"/>
              </a:moveTo>
              <a:lnTo>
                <a:pt x="528747" y="1517640"/>
              </a:lnTo>
              <a:lnTo>
                <a:pt x="528747" y="0"/>
              </a:lnTo>
              <a:lnTo>
                <a:pt x="6850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D0774-101C-43C4-80E4-BFD01EF8E1AD}">
      <dsp:nvSpPr>
        <dsp:cNvPr id="0" name=""/>
        <dsp:cNvSpPr/>
      </dsp:nvSpPr>
      <dsp:spPr>
        <a:xfrm>
          <a:off x="1527292" y="255746"/>
          <a:ext cx="563114" cy="2174426"/>
        </a:xfrm>
        <a:custGeom>
          <a:avLst/>
          <a:gdLst/>
          <a:ahLst/>
          <a:cxnLst/>
          <a:rect l="0" t="0" r="0" b="0"/>
          <a:pathLst>
            <a:path>
              <a:moveTo>
                <a:pt x="0" y="2174426"/>
              </a:moveTo>
              <a:lnTo>
                <a:pt x="406829" y="2174426"/>
              </a:lnTo>
              <a:lnTo>
                <a:pt x="406829" y="0"/>
              </a:lnTo>
              <a:lnTo>
                <a:pt x="56311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49160-55C1-4278-8A41-291983372403}">
      <dsp:nvSpPr>
        <dsp:cNvPr id="0" name=""/>
        <dsp:cNvSpPr/>
      </dsp:nvSpPr>
      <dsp:spPr>
        <a:xfrm>
          <a:off x="0" y="1884723"/>
          <a:ext cx="1527292" cy="1090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ГУЗ «ДКМЦ г. Читы»</a:t>
          </a:r>
          <a:endParaRPr lang="ru-RU" sz="2000" b="1" kern="1200" dirty="0"/>
        </a:p>
      </dsp:txBody>
      <dsp:txXfrm>
        <a:off x="0" y="1884723"/>
        <a:ext cx="1527292" cy="1090898"/>
      </dsp:txXfrm>
    </dsp:sp>
    <dsp:sp modelId="{5BEE6B31-4B0E-488B-9FED-1C1DCD4AD445}">
      <dsp:nvSpPr>
        <dsp:cNvPr id="0" name=""/>
        <dsp:cNvSpPr/>
      </dsp:nvSpPr>
      <dsp:spPr>
        <a:xfrm>
          <a:off x="2090407" y="17412"/>
          <a:ext cx="6863807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Поликлиническое подразделение №1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0" kern="1200" dirty="0" smtClean="0"/>
            <a:t>г. Чита, 5 микрорайон, д. 33</a:t>
          </a:r>
          <a:endParaRPr lang="ru-RU" sz="1300" b="1" kern="1200" dirty="0" smtClean="0"/>
        </a:p>
      </dsp:txBody>
      <dsp:txXfrm>
        <a:off x="2090407" y="17412"/>
        <a:ext cx="6863807" cy="476668"/>
      </dsp:txXfrm>
    </dsp:sp>
    <dsp:sp modelId="{25B9382D-238A-4396-BABA-EF1527581AD5}">
      <dsp:nvSpPr>
        <dsp:cNvPr id="0" name=""/>
        <dsp:cNvSpPr/>
      </dsp:nvSpPr>
      <dsp:spPr>
        <a:xfrm>
          <a:off x="2212324" y="674197"/>
          <a:ext cx="6803324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Поликлиническое подразделение №2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 Чита, проспект Советов, д. 13</a:t>
          </a:r>
          <a:endParaRPr lang="ru-RU" sz="1300" kern="1200" dirty="0" smtClean="0"/>
        </a:p>
      </dsp:txBody>
      <dsp:txXfrm>
        <a:off x="2212324" y="674197"/>
        <a:ext cx="6803324" cy="476668"/>
      </dsp:txXfrm>
    </dsp:sp>
    <dsp:sp modelId="{038F4D0E-00A2-4399-9DCC-9B75D850F4DB}">
      <dsp:nvSpPr>
        <dsp:cNvPr id="0" name=""/>
        <dsp:cNvSpPr/>
      </dsp:nvSpPr>
      <dsp:spPr>
        <a:xfrm>
          <a:off x="2212324" y="1346222"/>
          <a:ext cx="6803324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Поликлиническое подразделение №3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 Чита, ул. Полины Осипенко, д. 35</a:t>
          </a:r>
          <a:endParaRPr lang="ru-RU" sz="1300" kern="1200" dirty="0"/>
        </a:p>
      </dsp:txBody>
      <dsp:txXfrm>
        <a:off x="2212324" y="1346222"/>
        <a:ext cx="6803324" cy="476668"/>
      </dsp:txXfrm>
    </dsp:sp>
    <dsp:sp modelId="{1D1EEEC9-DA1C-4C28-96F0-C384B708538E}">
      <dsp:nvSpPr>
        <dsp:cNvPr id="0" name=""/>
        <dsp:cNvSpPr/>
      </dsp:nvSpPr>
      <dsp:spPr>
        <a:xfrm>
          <a:off x="2212324" y="2018246"/>
          <a:ext cx="6803700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Поликлиническое подразделение №4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 Чита, ул. Бабушкина, д. 23</a:t>
          </a:r>
          <a:endParaRPr lang="ru-RU" sz="1300" kern="1200" dirty="0"/>
        </a:p>
      </dsp:txBody>
      <dsp:txXfrm>
        <a:off x="2212324" y="2018246"/>
        <a:ext cx="6803700" cy="476668"/>
      </dsp:txXfrm>
    </dsp:sp>
    <dsp:sp modelId="{A756C7AF-6233-462A-8DF6-6FC38A1B9BA4}">
      <dsp:nvSpPr>
        <dsp:cNvPr id="0" name=""/>
        <dsp:cNvSpPr/>
      </dsp:nvSpPr>
      <dsp:spPr>
        <a:xfrm>
          <a:off x="2212324" y="2690270"/>
          <a:ext cx="6803324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Поликлиническое подразделение №5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 Чита, ул. Федора Гладкова, д. 4</a:t>
          </a:r>
          <a:endParaRPr lang="ru-RU" sz="1300" kern="1200" dirty="0"/>
        </a:p>
      </dsp:txBody>
      <dsp:txXfrm>
        <a:off x="2212324" y="2690270"/>
        <a:ext cx="6803324" cy="476668"/>
      </dsp:txXfrm>
    </dsp:sp>
    <dsp:sp modelId="{748F094B-7438-4C2E-B204-E25845904896}">
      <dsp:nvSpPr>
        <dsp:cNvPr id="0" name=""/>
        <dsp:cNvSpPr/>
      </dsp:nvSpPr>
      <dsp:spPr>
        <a:xfrm>
          <a:off x="2212324" y="3362295"/>
          <a:ext cx="6803324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Реабилитационное подразделение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 Чита, ул. </a:t>
          </a:r>
          <a:r>
            <a:rPr lang="ru-RU" sz="1300" b="0" i="0" kern="1200" dirty="0" err="1" smtClean="0"/>
            <a:t>Угданская</a:t>
          </a:r>
          <a:r>
            <a:rPr lang="ru-RU" sz="1300" b="0" i="0" kern="1200" dirty="0" smtClean="0"/>
            <a:t>, д. 29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2212324" y="3362295"/>
        <a:ext cx="6803324" cy="476668"/>
      </dsp:txXfrm>
    </dsp:sp>
    <dsp:sp modelId="{BCD2AE24-D309-4BCD-830D-E72D55D90231}">
      <dsp:nvSpPr>
        <dsp:cNvPr id="0" name=""/>
        <dsp:cNvSpPr/>
      </dsp:nvSpPr>
      <dsp:spPr>
        <a:xfrm>
          <a:off x="2212324" y="4034319"/>
          <a:ext cx="6803324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Стоматологическое подразделение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 Чита, ул. </a:t>
          </a:r>
          <a:r>
            <a:rPr lang="ru-RU" sz="1300" b="0" i="0" kern="1200" dirty="0" err="1" smtClean="0"/>
            <a:t>Угданская</a:t>
          </a:r>
          <a:r>
            <a:rPr lang="ru-RU" sz="1300" b="0" i="0" kern="1200" dirty="0" smtClean="0"/>
            <a:t>, д. 1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2212324" y="4034319"/>
        <a:ext cx="6803324" cy="476668"/>
      </dsp:txXfrm>
    </dsp:sp>
    <dsp:sp modelId="{9F8A1BE5-5DE1-438D-864D-2B12C56B6585}">
      <dsp:nvSpPr>
        <dsp:cNvPr id="0" name=""/>
        <dsp:cNvSpPr/>
      </dsp:nvSpPr>
      <dsp:spPr>
        <a:xfrm>
          <a:off x="2212324" y="4706344"/>
          <a:ext cx="6803324" cy="4766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Общеполиклиническое</a:t>
          </a:r>
          <a:r>
            <a:rPr lang="ru-RU" sz="1300" b="1" kern="1200" dirty="0" smtClean="0"/>
            <a:t> отделение</a:t>
          </a:r>
          <a:endParaRPr lang="en-US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dirty="0" smtClean="0"/>
            <a:t>г. Чита, ул. Шилова, д. 49</a:t>
          </a:r>
          <a:endParaRPr lang="ru-RU" sz="1300" kern="1200" dirty="0"/>
        </a:p>
      </dsp:txBody>
      <dsp:txXfrm>
        <a:off x="2212324" y="4706344"/>
        <a:ext cx="6803324" cy="476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7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1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5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65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70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8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3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3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6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6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9110-AD1A-4504-B5EA-A330A4438D5C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EA9D94-0F39-4628-BA60-788156C4C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0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8955" y="2514600"/>
            <a:ext cx="9105657" cy="226278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ГУЗ «Детский клинический медицинский центр г. Читы»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8955" y="3002281"/>
            <a:ext cx="9105657" cy="29013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93" y="-8921"/>
            <a:ext cx="2436607" cy="24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85690"/>
          </a:xfrm>
        </p:spPr>
        <p:txBody>
          <a:bodyPr/>
          <a:lstStyle/>
          <a:p>
            <a:pPr algn="ctr"/>
            <a:r>
              <a:rPr lang="ru-RU" b="1" dirty="0" smtClean="0"/>
              <a:t>Вакансии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16828"/>
            <a:ext cx="8915400" cy="43943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Реабилитационное подразделение</a:t>
            </a:r>
          </a:p>
          <a:p>
            <a:pPr algn="ctr"/>
            <a:r>
              <a:rPr lang="ru-RU" sz="2800" b="1" dirty="0" smtClean="0"/>
              <a:t>г.Чита, ул. Угданская, д. 29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0807"/>
              </p:ext>
            </p:extLst>
          </p:nvPr>
        </p:nvGraphicFramePr>
        <p:xfrm>
          <a:off x="2431228" y="2697480"/>
          <a:ext cx="8939605" cy="128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52642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Врач</a:t>
                      </a:r>
                      <a:r>
                        <a:rPr lang="ru-RU" sz="1800" b="1" baseline="0" dirty="0" smtClean="0"/>
                        <a:t> педиатр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22 700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5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61890"/>
          </a:xfrm>
        </p:spPr>
        <p:txBody>
          <a:bodyPr/>
          <a:lstStyle/>
          <a:p>
            <a:pPr algn="ctr"/>
            <a:r>
              <a:rPr lang="ru-RU" b="1" dirty="0" smtClean="0"/>
              <a:t>Вакансии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3012" y="1188720"/>
            <a:ext cx="8915400" cy="47225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Стоматологическое подразделение</a:t>
            </a:r>
          </a:p>
          <a:p>
            <a:pPr algn="ctr"/>
            <a:r>
              <a:rPr lang="ru-RU" sz="2800" b="1" dirty="0" smtClean="0"/>
              <a:t>г. Чита, ул.Угданская, д. 1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32940"/>
              </p:ext>
            </p:extLst>
          </p:nvPr>
        </p:nvGraphicFramePr>
        <p:xfrm>
          <a:off x="2431228" y="2323652"/>
          <a:ext cx="893960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625143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25625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Врач-стоматолог-хирург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31 700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  <a:tr h="25353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Врач-стоматолог детский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26 700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89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3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Перспективы развития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Повышение квалификации каждые 5 лет</a:t>
            </a:r>
          </a:p>
          <a:p>
            <a:r>
              <a:rPr lang="ru-RU" sz="2000" b="1" dirty="0" smtClean="0"/>
              <a:t>Обучение за пределами Забайкальского края</a:t>
            </a:r>
            <a:endParaRPr lang="en-US" sz="2000" b="1" dirty="0" smtClean="0"/>
          </a:p>
          <a:p>
            <a:r>
              <a:rPr lang="ru-RU" sz="2000" b="1" dirty="0" smtClean="0"/>
              <a:t>Участие в </a:t>
            </a:r>
            <a:r>
              <a:rPr lang="ru-RU" sz="2000" b="1" dirty="0"/>
              <a:t>профессиональных </a:t>
            </a:r>
            <a:r>
              <a:rPr lang="ru-RU" sz="2000" b="1" dirty="0" smtClean="0"/>
              <a:t>конкурсах, </a:t>
            </a:r>
            <a:r>
              <a:rPr lang="ru-RU" sz="2000" b="1" dirty="0"/>
              <a:t>как регионального, так и федерального </a:t>
            </a:r>
            <a:r>
              <a:rPr lang="ru-RU" sz="2000" b="1" dirty="0" smtClean="0"/>
              <a:t>масштаба</a:t>
            </a:r>
            <a:endParaRPr lang="en-US" sz="2000" b="1" dirty="0" smtClean="0"/>
          </a:p>
          <a:p>
            <a:r>
              <a:rPr lang="ru-RU" sz="2000" b="1" dirty="0" smtClean="0"/>
              <a:t>Участие </a:t>
            </a:r>
            <a:r>
              <a:rPr lang="ru-RU" sz="2000" b="1" dirty="0"/>
              <a:t>в конференциях на </a:t>
            </a:r>
            <a:r>
              <a:rPr lang="ru-RU" sz="2000" b="1" dirty="0" smtClean="0"/>
              <a:t> региональном и федеральном уровнях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336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469" y="42599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cs typeface="Calibri" pitchFamily="34" charset="0"/>
              </a:rPr>
              <a:t>ГУЗ «ДКМЦ г.Читы»</a:t>
            </a:r>
            <a:endParaRPr lang="ru-RU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458597"/>
            <a:ext cx="4073184" cy="27736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+mj-lt"/>
                <a:cs typeface="Calibri" pitchFamily="34" charset="0"/>
              </a:rPr>
              <a:t>Нет на земле гимна торжественнее, чем лепет детских уст.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1277391330_rf5312103.jpeg"/>
          <p:cNvPicPr>
            <a:picLocks noChangeAspect="1"/>
          </p:cNvPicPr>
          <p:nvPr/>
        </p:nvPicPr>
        <p:blipFill>
          <a:blip r:embed="rId2" cstate="print"/>
          <a:srcRect l="10837" r="10837"/>
          <a:stretch>
            <a:fillRect/>
          </a:stretch>
        </p:blipFill>
        <p:spPr>
          <a:xfrm>
            <a:off x="6381393" y="1458597"/>
            <a:ext cx="4617720" cy="3931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8360" y="4852641"/>
            <a:ext cx="23012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latin typeface="+mj-lt"/>
              </a:rPr>
              <a:t>ВикторГюго </a:t>
            </a:r>
            <a:endParaRPr lang="ru-RU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4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928" y="2647444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/>
              <a:t>Мы </a:t>
            </a:r>
            <a:r>
              <a:rPr lang="ru-RU" sz="4500" b="1" dirty="0"/>
              <a:t>будем рады видеть </a:t>
            </a:r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Вас </a:t>
            </a:r>
            <a:r>
              <a:rPr lang="ru-RU" sz="4500" b="1" dirty="0"/>
              <a:t>в нашем </a:t>
            </a:r>
            <a:r>
              <a:rPr lang="ru-RU" sz="4500" b="1" dirty="0" smtClean="0"/>
              <a:t>коллективе!</a:t>
            </a:r>
            <a:endParaRPr lang="ru-RU" sz="4500" b="1" dirty="0"/>
          </a:p>
        </p:txBody>
      </p:sp>
    </p:spTree>
    <p:extLst>
      <p:ext uri="{BB962C8B-B14F-4D97-AF65-F5344CB8AC3E}">
        <p14:creationId xmlns:p14="http://schemas.microsoft.com/office/powerpoint/2010/main" val="21296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697" y="882126"/>
            <a:ext cx="8915400" cy="543788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учреждение здравоохранения </a:t>
            </a:r>
            <a:r>
              <a:rPr lang="ru-RU" sz="2000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>
                <a:solidFill>
                  <a:schemeClr val="tx1"/>
                </a:solidFill>
              </a:rPr>
              <a:t>Детский клинический  медицинский центр г.Читы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Адрес: 672038</a:t>
            </a:r>
            <a:r>
              <a:rPr lang="ru-RU" b="1" dirty="0"/>
              <a:t>, Российская Федерация, Забайкальский край, г. Чита, ул. Шилова, д. </a:t>
            </a:r>
            <a:r>
              <a:rPr lang="ru-RU" b="1" dirty="0" smtClean="0"/>
              <a:t>49</a:t>
            </a:r>
            <a:endParaRPr lang="en-US" b="1" dirty="0" smtClean="0"/>
          </a:p>
          <a:p>
            <a:r>
              <a:rPr lang="ru-RU" b="1" dirty="0"/>
              <a:t>Главный </a:t>
            </a:r>
            <a:r>
              <a:rPr lang="ru-RU" b="1" dirty="0" smtClean="0"/>
              <a:t>врач: </a:t>
            </a:r>
          </a:p>
          <a:p>
            <a:pPr lvl="1"/>
            <a:r>
              <a:rPr lang="ru-RU" sz="1800" b="1" dirty="0" err="1" smtClean="0"/>
              <a:t>Нардина</a:t>
            </a:r>
            <a:r>
              <a:rPr lang="ru-RU" sz="1800" b="1" dirty="0" smtClean="0"/>
              <a:t> </a:t>
            </a:r>
            <a:r>
              <a:rPr lang="ru-RU" sz="1800" b="1" dirty="0"/>
              <a:t>Ирина </a:t>
            </a:r>
            <a:r>
              <a:rPr lang="ru-RU" sz="1800" b="1" dirty="0" smtClean="0"/>
              <a:t>Владимировна</a:t>
            </a:r>
          </a:p>
          <a:p>
            <a:pPr lvl="1"/>
            <a:r>
              <a:rPr lang="ru-RU" sz="1800" b="1" dirty="0"/>
              <a:t>Телефон </a:t>
            </a:r>
            <a:r>
              <a:rPr lang="ru-RU" sz="1800" b="1" dirty="0" smtClean="0"/>
              <a:t>приемной/факс: 8(3022</a:t>
            </a:r>
            <a:r>
              <a:rPr lang="ru-RU" sz="1800" b="1" dirty="0"/>
              <a:t>) </a:t>
            </a:r>
            <a:r>
              <a:rPr lang="ru-RU" sz="1800" b="1" dirty="0" smtClean="0"/>
              <a:t>41-48-18</a:t>
            </a:r>
          </a:p>
          <a:p>
            <a:r>
              <a:rPr lang="ru-RU" b="1" dirty="0" smtClean="0"/>
              <a:t>Отдел кадров:</a:t>
            </a:r>
          </a:p>
          <a:p>
            <a:pPr lvl="1"/>
            <a:r>
              <a:rPr lang="ru-RU" sz="1800" b="1" dirty="0" smtClean="0"/>
              <a:t>Тел.: </a:t>
            </a:r>
            <a:r>
              <a:rPr lang="ru-RU" sz="1800" b="1" dirty="0"/>
              <a:t>8(3022) </a:t>
            </a:r>
            <a:r>
              <a:rPr lang="ru-RU" sz="1800" b="1" dirty="0" smtClean="0"/>
              <a:t>41-48-16</a:t>
            </a:r>
          </a:p>
          <a:p>
            <a:r>
              <a:rPr lang="en-US" b="1" dirty="0" smtClean="0"/>
              <a:t>e-mail</a:t>
            </a:r>
            <a:r>
              <a:rPr lang="en-US" b="1" dirty="0"/>
              <a:t>: </a:t>
            </a:r>
            <a:r>
              <a:rPr lang="en-US" b="1" dirty="0" smtClean="0"/>
              <a:t>dkmc-chita@mail.ru </a:t>
            </a:r>
            <a:endParaRPr lang="ru-RU" b="1" dirty="0" smtClean="0"/>
          </a:p>
          <a:p>
            <a:r>
              <a:rPr lang="ru-RU" b="1" dirty="0" smtClean="0"/>
              <a:t>Режим работы:</a:t>
            </a:r>
          </a:p>
          <a:p>
            <a:pPr lvl="1"/>
            <a:r>
              <a:rPr lang="ru-RU" sz="1800" b="1" dirty="0" err="1" smtClean="0"/>
              <a:t>Пн-Пт</a:t>
            </a:r>
            <a:r>
              <a:rPr lang="ru-RU" sz="1800" b="1" dirty="0" smtClean="0"/>
              <a:t>: с 8:00 до 19:00</a:t>
            </a:r>
          </a:p>
          <a:p>
            <a:pPr lvl="1"/>
            <a:r>
              <a:rPr lang="ru-RU" sz="1800" b="1" dirty="0" err="1" smtClean="0"/>
              <a:t>Сб</a:t>
            </a:r>
            <a:r>
              <a:rPr lang="ru-RU" sz="1800" b="1" dirty="0" smtClean="0"/>
              <a:t>: </a:t>
            </a:r>
            <a:r>
              <a:rPr lang="ru-RU" sz="1800" b="1" dirty="0"/>
              <a:t>с </a:t>
            </a:r>
            <a:r>
              <a:rPr lang="ru-RU" sz="1800" b="1" dirty="0" smtClean="0"/>
              <a:t>9:00 </a:t>
            </a:r>
            <a:r>
              <a:rPr lang="ru-RU" sz="1800" b="1" dirty="0"/>
              <a:t>до </a:t>
            </a:r>
            <a:r>
              <a:rPr lang="ru-RU" sz="1800" b="1" dirty="0" smtClean="0"/>
              <a:t>15:00</a:t>
            </a:r>
          </a:p>
          <a:p>
            <a:pPr lvl="1"/>
            <a:r>
              <a:rPr lang="ru-RU" sz="1800" b="1" dirty="0" err="1" smtClean="0"/>
              <a:t>Вс</a:t>
            </a:r>
            <a:r>
              <a:rPr lang="ru-RU" sz="1800" b="1" dirty="0" smtClean="0"/>
              <a:t>: выходной</a:t>
            </a:r>
          </a:p>
        </p:txBody>
      </p:sp>
    </p:spTree>
    <p:extLst>
      <p:ext uri="{BB962C8B-B14F-4D97-AF65-F5344CB8AC3E}">
        <p14:creationId xmlns:p14="http://schemas.microsoft.com/office/powerpoint/2010/main" val="4994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25911"/>
            <a:ext cx="8915400" cy="6007249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000" b="1" dirty="0">
                <a:latin typeface="+mj-lt"/>
              </a:rPr>
              <a:t>Государственное  учреждение    </a:t>
            </a:r>
            <a:r>
              <a:rPr lang="ru-RU" altLang="ru-RU" sz="2000" b="1" dirty="0" smtClean="0">
                <a:latin typeface="+mj-lt"/>
              </a:rPr>
              <a:t>здравоохранения  </a:t>
            </a:r>
          </a:p>
          <a:p>
            <a:pPr marL="0" indent="0" algn="ctr">
              <a:buNone/>
            </a:pPr>
            <a:r>
              <a:rPr lang="ru-RU" altLang="ru-RU" sz="2000" b="1" dirty="0" smtClean="0">
                <a:latin typeface="+mj-lt"/>
              </a:rPr>
              <a:t>«Детский  клинический  медицинский  центр  г. Читы» </a:t>
            </a:r>
            <a:r>
              <a:rPr lang="ru-RU" altLang="ru-RU" dirty="0" smtClean="0">
                <a:latin typeface="+mj-lt"/>
              </a:rPr>
              <a:t>  </a:t>
            </a:r>
          </a:p>
          <a:p>
            <a:pPr marL="0" indent="0" algn="just">
              <a:buNone/>
            </a:pPr>
            <a:r>
              <a:rPr lang="ru-RU" altLang="ru-RU" dirty="0">
                <a:latin typeface="Constantia" pitchFamily="18" charset="0"/>
              </a:rPr>
              <a:t>М</a:t>
            </a:r>
            <a:r>
              <a:rPr lang="ru-RU" altLang="ru-RU" dirty="0" smtClean="0">
                <a:latin typeface="Constantia" pitchFamily="18" charset="0"/>
              </a:rPr>
              <a:t>одель </a:t>
            </a:r>
            <a:r>
              <a:rPr lang="ru-RU" altLang="ru-RU" dirty="0">
                <a:latin typeface="Constantia" pitchFamily="18" charset="0"/>
              </a:rPr>
              <a:t>новой   амбулаторно-поликлинической медицинской  организации,  созданной  в 2015  году путем  слияния   пяти городских  детских  поликлиник ,  центра  восстановительного  лечения  для  детей «Феникс»,   детской  стоматологической  поликлиники и детского  консультативно-диагностического  центра,  в функции которого  входит оказание лечебно-профилактических, диагностических и  реабилитационных медицинских услуг.</a:t>
            </a:r>
          </a:p>
          <a:p>
            <a:pPr marL="0" indent="0" algn="just">
              <a:buNone/>
            </a:pPr>
            <a:r>
              <a:rPr lang="ru-RU" altLang="ru-RU" dirty="0">
                <a:latin typeface="Constantia" pitchFamily="18" charset="0"/>
              </a:rPr>
              <a:t>Численность  обслуживаемого  населения  превышает  75000 человек,  амбулаторный  прием  проводится  на  89  педиатрических  участках. Развернуты  </a:t>
            </a:r>
            <a:r>
              <a:rPr lang="ru-RU" altLang="ru-RU" dirty="0" err="1">
                <a:latin typeface="Constantia" pitchFamily="18" charset="0"/>
              </a:rPr>
              <a:t>дошкольно</a:t>
            </a:r>
            <a:r>
              <a:rPr lang="ru-RU" altLang="ru-RU" dirty="0">
                <a:latin typeface="Constantia" pitchFamily="18" charset="0"/>
              </a:rPr>
              <a:t> - школьные  отделения,  обеспечивающие  медицинскую  помощь  в  79  детских  садах и    46 школах.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035_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212" y="4023360"/>
            <a:ext cx="2647950" cy="20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6519" y="3801429"/>
            <a:ext cx="2571750" cy="233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 cstate="print"/>
          <a:srcRect t="-247" r="-134" b="-426"/>
          <a:stretch>
            <a:fillRect/>
          </a:stretch>
        </p:blipFill>
        <p:spPr bwMode="auto">
          <a:xfrm>
            <a:off x="5626617" y="3843341"/>
            <a:ext cx="2916790" cy="224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2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Структура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87030"/>
              </p:ext>
            </p:extLst>
          </p:nvPr>
        </p:nvGraphicFramePr>
        <p:xfrm>
          <a:off x="2589211" y="1398495"/>
          <a:ext cx="9448595" cy="518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55210"/>
          </a:xfrm>
        </p:spPr>
        <p:txBody>
          <a:bodyPr/>
          <a:lstStyle/>
          <a:p>
            <a:pPr algn="ctr"/>
            <a:r>
              <a:rPr lang="ru-RU" b="1" dirty="0" smtClean="0"/>
              <a:t>Вакансии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49680"/>
            <a:ext cx="8915400" cy="4661542"/>
          </a:xfrm>
        </p:spPr>
        <p:txBody>
          <a:bodyPr>
            <a:normAutofit/>
          </a:bodyPr>
          <a:lstStyle/>
          <a:p>
            <a:r>
              <a:rPr lang="ru-RU" sz="2800" b="1" dirty="0"/>
              <a:t>Поликлиническое подразделение №</a:t>
            </a:r>
            <a:r>
              <a:rPr lang="ru-RU" sz="2800" b="1" dirty="0" smtClean="0"/>
              <a:t>1</a:t>
            </a:r>
          </a:p>
          <a:p>
            <a:pPr algn="ctr"/>
            <a:r>
              <a:rPr lang="ru-RU" sz="2800" b="1" dirty="0" smtClean="0"/>
              <a:t>г.Чита, 5 мкр., д33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05942"/>
              </p:ext>
            </p:extLst>
          </p:nvPr>
        </p:nvGraphicFramePr>
        <p:xfrm>
          <a:off x="2431228" y="2309502"/>
          <a:ext cx="893960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участковый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30 700 р.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80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</a:t>
                      </a:r>
                      <a:r>
                        <a:rPr lang="ru-RU" sz="1800" b="1" dirty="0" err="1" smtClean="0"/>
                        <a:t>дошкольно</a:t>
                      </a:r>
                      <a:r>
                        <a:rPr lang="ru-RU" sz="1800" b="1" dirty="0" smtClean="0"/>
                        <a:t>-школьного отделения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22 700 р.</a:t>
                      </a:r>
                    </a:p>
                    <a:p>
                      <a:pPr algn="ctr"/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85690"/>
          </a:xfrm>
        </p:spPr>
        <p:txBody>
          <a:bodyPr/>
          <a:lstStyle/>
          <a:p>
            <a:pPr algn="ctr"/>
            <a:r>
              <a:rPr lang="ru-RU" b="1" dirty="0" smtClean="0"/>
              <a:t>Вакансии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234440"/>
            <a:ext cx="9492932" cy="46463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Поликлиническое подразделение </a:t>
            </a:r>
            <a:r>
              <a:rPr lang="ru-RU" sz="2800" b="1" dirty="0" smtClean="0"/>
              <a:t>№ </a:t>
            </a:r>
            <a:r>
              <a:rPr lang="en-US" sz="2800" b="1" dirty="0" smtClean="0"/>
              <a:t>2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г.Чита, проспект Советов,д. 13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65429"/>
              </p:ext>
            </p:extLst>
          </p:nvPr>
        </p:nvGraphicFramePr>
        <p:xfrm>
          <a:off x="2431228" y="2309502"/>
          <a:ext cx="8939605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участковый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805850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</a:t>
                      </a:r>
                      <a:r>
                        <a:rPr lang="ru-RU" sz="1800" b="1" dirty="0" err="1" smtClean="0"/>
                        <a:t>дошкольно</a:t>
                      </a:r>
                      <a:r>
                        <a:rPr lang="ru-RU" sz="1800" b="1" dirty="0" smtClean="0"/>
                        <a:t>-школьного отделения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22 700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Врач-стоматолог детский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26 700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930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 акушер-гинеколог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27 700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89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20040"/>
            <a:ext cx="8911687" cy="1874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Вакансии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97280"/>
            <a:ext cx="8915400" cy="8686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/>
              <a:t>Поликлиническое подразделение </a:t>
            </a:r>
            <a:r>
              <a:rPr lang="ru-RU" sz="2800" b="1" dirty="0" smtClean="0"/>
              <a:t>№ 3</a:t>
            </a:r>
          </a:p>
          <a:p>
            <a:pPr algn="ctr"/>
            <a:r>
              <a:rPr lang="ru-RU" sz="2800" b="1" dirty="0" smtClean="0"/>
              <a:t>г.Чита, ул. Полины Осипенко, д. 35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36665"/>
              </p:ext>
            </p:extLst>
          </p:nvPr>
        </p:nvGraphicFramePr>
        <p:xfrm>
          <a:off x="2431228" y="1972620"/>
          <a:ext cx="893960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875137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35005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Врач-невролог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805850"/>
                  </a:ext>
                </a:extLst>
              </a:tr>
              <a:tr h="35005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Врач-травматолог-ортопед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25 700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  <a:tr h="35005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Врач-инфекционист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9302686"/>
                  </a:ext>
                </a:extLst>
              </a:tr>
              <a:tr h="35005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подросткового кабинета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25 700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896623"/>
                  </a:ext>
                </a:extLst>
              </a:tr>
              <a:tr h="35005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школьное отделение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23 900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7367839"/>
                  </a:ext>
                </a:extLst>
              </a:tr>
              <a:tr h="61259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детское дошкольное отделение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23 900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4880480"/>
                  </a:ext>
                </a:extLst>
              </a:tr>
              <a:tr h="35005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детский кардиолог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25 700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52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9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Вакансии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49680"/>
            <a:ext cx="8915400" cy="46615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Поликлиническое подразделение </a:t>
            </a:r>
            <a:r>
              <a:rPr lang="ru-RU" sz="2800" b="1" dirty="0" smtClean="0"/>
              <a:t>№ 4</a:t>
            </a:r>
          </a:p>
          <a:p>
            <a:pPr algn="ctr"/>
            <a:r>
              <a:rPr lang="ru-RU" sz="2800" b="1" dirty="0"/>
              <a:t>г</a:t>
            </a:r>
            <a:r>
              <a:rPr lang="ru-RU" sz="2800" b="1" dirty="0" smtClean="0"/>
              <a:t>. Чита, ул. Бабушкина, д.23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48330"/>
              </p:ext>
            </p:extLst>
          </p:nvPr>
        </p:nvGraphicFramePr>
        <p:xfrm>
          <a:off x="2431228" y="2309502"/>
          <a:ext cx="8939605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участковый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0805850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</a:t>
                      </a:r>
                      <a:r>
                        <a:rPr lang="ru-RU" sz="1800" b="1" dirty="0" err="1" smtClean="0"/>
                        <a:t>дошкольно</a:t>
                      </a:r>
                      <a:r>
                        <a:rPr lang="ru-RU" sz="1800" b="1" dirty="0" smtClean="0"/>
                        <a:t>-школьного отделения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22 700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</a:t>
                      </a:r>
                      <a:r>
                        <a:rPr lang="ru-RU" sz="1800" b="1" baseline="0" dirty="0" smtClean="0"/>
                        <a:t> детский хирург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27 700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930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</a:t>
                      </a:r>
                      <a:r>
                        <a:rPr lang="ru-RU" sz="1800" b="1" dirty="0" err="1" smtClean="0"/>
                        <a:t>оториноларинголог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27 700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89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подросткового кабинета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22 700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669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Вакансии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3972" y="1203960"/>
            <a:ext cx="8915400" cy="46158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Поликлиническое подразделение </a:t>
            </a:r>
            <a:r>
              <a:rPr lang="ru-RU" sz="2800" b="1" dirty="0" smtClean="0"/>
              <a:t>№ 5</a:t>
            </a:r>
          </a:p>
          <a:p>
            <a:pPr algn="ctr"/>
            <a:r>
              <a:rPr lang="ru-RU" sz="2800" b="1" dirty="0" smtClean="0"/>
              <a:t>г. Чита, ул. Федора Гладкова, д. 4</a:t>
            </a:r>
          </a:p>
          <a:p>
            <a:pPr marL="0" indent="0">
              <a:buNone/>
            </a:pPr>
            <a:endParaRPr lang="ru-RU" sz="2800" b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73988"/>
              </p:ext>
            </p:extLst>
          </p:nvPr>
        </p:nvGraphicFramePr>
        <p:xfrm>
          <a:off x="2431228" y="2309502"/>
          <a:ext cx="893960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156">
                  <a:extLst>
                    <a:ext uri="{9D8B030D-6E8A-4147-A177-3AD203B41FA5}">
                      <a16:colId xmlns="" xmlns:a16="http://schemas.microsoft.com/office/drawing/2014/main" val="1176069310"/>
                    </a:ext>
                  </a:extLst>
                </a:gridCol>
                <a:gridCol w="1936377">
                  <a:extLst>
                    <a:ext uri="{9D8B030D-6E8A-4147-A177-3AD203B41FA5}">
                      <a16:colId xmlns="" xmlns:a16="http://schemas.microsoft.com/office/drawing/2014/main" val="2818279393"/>
                    </a:ext>
                  </a:extLst>
                </a:gridCol>
                <a:gridCol w="1861072">
                  <a:extLst>
                    <a:ext uri="{9D8B030D-6E8A-4147-A177-3AD203B41FA5}">
                      <a16:colId xmlns="" xmlns:a16="http://schemas.microsoft.com/office/drawing/2014/main" val="662856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вакантных рабочих мест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оплаты труда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593837"/>
                  </a:ext>
                </a:extLst>
              </a:tr>
              <a:tr h="37483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</a:t>
                      </a:r>
                      <a:r>
                        <a:rPr lang="ru-RU" sz="1800" b="1" dirty="0" err="1" smtClean="0"/>
                        <a:t>дошкольно</a:t>
                      </a:r>
                      <a:r>
                        <a:rPr lang="ru-RU" sz="1800" b="1" dirty="0" smtClean="0"/>
                        <a:t>-школьного отделения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22 700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702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</a:t>
                      </a:r>
                      <a:r>
                        <a:rPr lang="ru-RU" sz="1800" b="1" dirty="0" err="1" smtClean="0"/>
                        <a:t>оториноларинголог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27 700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189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Врач-педиатр кабинета неотложной медицинской помощи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25 700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669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Врач-невролог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27 700 р.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503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5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585</Words>
  <Application>Microsoft Office PowerPoint</Application>
  <PresentationFormat>Произвольный</PresentationFormat>
  <Paragraphs>163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ГУЗ «Детский клинический медицинский центр г. Читы»</vt:lpstr>
      <vt:lpstr>Презентация PowerPoint</vt:lpstr>
      <vt:lpstr>Презентация PowerPoint</vt:lpstr>
      <vt:lpstr>Структура</vt:lpstr>
      <vt:lpstr>Вакансии</vt:lpstr>
      <vt:lpstr>Вакансии</vt:lpstr>
      <vt:lpstr>Вакансии  </vt:lpstr>
      <vt:lpstr>Вакансии</vt:lpstr>
      <vt:lpstr>Вакансии</vt:lpstr>
      <vt:lpstr>Вакансии</vt:lpstr>
      <vt:lpstr>Вакансии</vt:lpstr>
      <vt:lpstr>Перспективы развития </vt:lpstr>
      <vt:lpstr>ГУЗ «ДКМЦ г.Читы»</vt:lpstr>
      <vt:lpstr>Мы будем рады видеть  Вас в нашем коллективе!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ГУЗ «Детский клинический медицинский центр г. Читы»</dc:title>
  <dc:creator>Степан Дутов</dc:creator>
  <cp:lastModifiedBy>Светлана Голобокова</cp:lastModifiedBy>
  <cp:revision>26</cp:revision>
  <cp:lastPrinted>2017-11-23T02:28:53Z</cp:lastPrinted>
  <dcterms:created xsi:type="dcterms:W3CDTF">2017-11-22T06:04:18Z</dcterms:created>
  <dcterms:modified xsi:type="dcterms:W3CDTF">2017-11-23T03:13:12Z</dcterms:modified>
</cp:coreProperties>
</file>